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7FC0D8-7568-AB05-5A29-E0DE935F9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E250EB8-6B89-B535-EF5B-8146F3EB5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F5BDFD-0E33-A2C1-303C-12DB60ADE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9638-F7F5-42E2-AA32-0728B070CCEB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B6071-6DBA-64C3-9920-41FE8D0D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677BB6-8CCA-1CD7-0EB3-10559C853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1E25-D5A6-4D21-B28B-A4A908535D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5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482326-B003-B734-435D-3EA538E2C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A90E505-58FC-4443-2237-EB404D591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FD53A0-EC72-BC29-6AB1-39C714367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9638-F7F5-42E2-AA32-0728B070CCEB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532D03-A007-A31F-8E6A-5573AB652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B909FF-F470-08D4-DBF8-B922F1A5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1E25-D5A6-4D21-B28B-A4A908535D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4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0AB2E15-266D-A99F-7854-2A975EFE5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8351CBF-F438-90F6-6ED8-BFB8C0F94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297042-512D-8F27-C4A0-D9E4390BC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9638-F7F5-42E2-AA32-0728B070CCEB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4AF50F-23F4-EEF2-3E72-7606DAD7E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73C546-C739-ED40-95B2-A6CB229A5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1E25-D5A6-4D21-B28B-A4A908535D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23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41D2B8-0FC7-FF45-A322-4BF0FCB8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695D4E-B841-DC83-6134-C25FEF232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97A81A-BBF4-4577-29E3-C7DFF7E72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9638-F7F5-42E2-AA32-0728B070CCEB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FB0530-EC16-E083-E318-6EEB1A6B1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266EA4-8E56-4D1B-D30D-713332164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1E25-D5A6-4D21-B28B-A4A908535D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66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4B4F2C-E8E2-D7B0-0899-4401B7867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A16C384-EEA7-FE57-2CB6-FFE723B2D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616125-D553-AD32-4EB0-AD797E446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9638-F7F5-42E2-AA32-0728B070CCEB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3D2938-0DF1-B4F5-00B1-8819DEDA5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5A12CF-FFB6-6AC7-57F0-75F908197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1E25-D5A6-4D21-B28B-A4A908535D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4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1BF6E0-07A9-C2E1-08B4-3A8C31F36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24C4A5-9B10-878E-FE81-4A3548076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04F83F4-9511-FD0E-7825-AA3627682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EB3EF57-4CF3-4DEA-F38B-C1EA72718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9638-F7F5-42E2-AA32-0728B070CCEB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375F54-EDDA-CF08-DAF2-D2F91D95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EBC439-EE0D-B581-6E18-840DE8CC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1E25-D5A6-4D21-B28B-A4A908535D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69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F6BEE2-4436-9088-358E-26C3463B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19BE81-55FB-C9F8-F6E8-254884E97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5FDFD13-5617-A076-A7CB-4DD7B2E7F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74DB35D-DBA2-60B1-3ED3-23479FC847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1CDE343-AEFB-194C-1E2A-28CB624E1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CE7C872-AF52-0616-B9F9-ECE133B3C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9638-F7F5-42E2-AA32-0728B070CCEB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147F9F1-200A-DD22-0210-7BC64CA6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E190522-D0C5-098A-634C-F14AAA4A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1E25-D5A6-4D21-B28B-A4A908535D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123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A154E9-4EFB-12E4-C014-D62F3D6E0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101FFCD-1191-F9C2-7EB0-773ADDC82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9638-F7F5-42E2-AA32-0728B070CCEB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16E12DA-C4CA-83CD-2DC4-6BA824062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75B220B-37B1-7F48-4E9C-89FEE2060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1E25-D5A6-4D21-B28B-A4A908535D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48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F40D9A7-451E-9E5E-A4FA-93A92CFF7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9638-F7F5-42E2-AA32-0728B070CCEB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943309-38ED-BB95-229D-D0875716F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640F1F-4C75-5E67-73B9-34580819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1E25-D5A6-4D21-B28B-A4A908535D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62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E7D576-A1A6-5A29-2A93-060CD7DE4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0A1245-5C41-0769-D8F8-27CDAA85C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4F08D80-616F-2FFD-BF0E-D1B832A34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BBCB77-AA9C-D21B-8A07-669ADF7A5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9638-F7F5-42E2-AA32-0728B070CCEB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4A7510-9F1F-22B7-6486-FCF856106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E68420-DF26-2D53-EEDE-7BD3BC658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1E25-D5A6-4D21-B28B-A4A908535D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13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38F98D-1E0D-10B0-1A82-653EFC05A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D86783C-1A9C-89CC-A748-BA95D2602F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1E32772-3665-956C-3F49-96A389216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5439C04-5F95-0545-A48C-977DFD77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9638-F7F5-42E2-AA32-0728B070CCEB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40C664A-F7BD-DB6E-7BAD-0406C1F36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B5D595-ABDA-10F5-D1F3-92B01A334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1E25-D5A6-4D21-B28B-A4A908535D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98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1EF2323-5735-3E4E-6910-204657A4F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76E169-5C28-7B35-A48F-006344D0E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D5288A-31C0-6046-99B5-F1BA739F0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79638-F7F5-42E2-AA32-0728B070CCEB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59810E-521C-C61A-E538-865CB8063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993613-E46E-0F0E-A0C4-1D7858DE4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71E25-D5A6-4D21-B28B-A4A908535D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00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003F26-4785-EAF4-0578-CD3D2E211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C7589A5-BBB8-B419-0305-D7CAEDD9F0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153E91B-9D47-DE31-B05B-80D2FB269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32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7FA2CB7-665F-3F86-6959-23329E705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8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535E18D-98A1-C83A-7842-2D449F890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25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B09A62D-560C-9936-BD09-08D1ACF52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71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FDBEB27-D648-A129-1C0F-24CDA2A35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86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657BC75-DFFE-1636-C5ED-741FC5F18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68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6AE3F86-80D8-3F66-576B-36FB1331E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29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68B845B-BFA7-0ABE-E20C-049D175EC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09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943AC80-0B75-2AFB-1D93-9F8CF6696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65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B94C4BE-FF3E-D64D-419E-A535A84F9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CFFB332-ACE1-870D-AE54-33D9969F2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65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0C430A7-7557-7F98-655E-62540622F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35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6E71ADA-4FF1-82B4-D9E2-05C96632D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36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0D7AD25-817E-5D2E-1428-C8983B885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33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10C2079-A635-E322-795A-C9CDF6DDA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7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0301E46-9182-DA58-9062-FF711A329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46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B0503-313F-0C96-4DBD-6B709B829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38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B9570B7-D4F3-D45F-6836-53A160F5F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2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3C06FC1-A0B5-D275-DFFE-2CB852E39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08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8B2BA4-3724-BFF9-0E5B-06261DC3D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07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4C94DFC-31DE-2C81-BD13-20E66698B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33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1ADE27-FE3F-CF62-F7AD-00097D47F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3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Yao Dawn</dc:creator>
  <cp:lastModifiedBy>Yao Dawn</cp:lastModifiedBy>
  <cp:revision>3</cp:revision>
  <dcterms:created xsi:type="dcterms:W3CDTF">2023-06-02T16:27:49Z</dcterms:created>
  <dcterms:modified xsi:type="dcterms:W3CDTF">2023-06-03T01:54:13Z</dcterms:modified>
</cp:coreProperties>
</file>