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</p:sldIdLst>
  <p:sldSz cx="12192000" cy="6858000"/>
  <p:notesSz cx="6858000" cy="9144000"/>
  <p:defaultTextStyle>
    <a:defPPr lvl="0">
      <a:defRPr lang="en-US"/>
    </a:defPPr>
    <a:lvl1pPr marL="0" lv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lvl="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lvl="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lvl="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lvl="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lvl="5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lvl="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lvl="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lvl="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0123C-5DB5-4F53-86A2-2F7F751E6435}" type="datetimeFigureOut">
              <a:rPr lang="zh-CN" altLang="en-US" smtClean="0"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7824D-34D5-485E-BC14-83882B587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93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7" algn="l" defTabSz="914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3" algn="l" defTabSz="914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0" algn="l" defTabSz="914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6" algn="l" defTabSz="914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3" algn="l" defTabSz="914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9" algn="l" defTabSz="914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6" algn="l" defTabSz="914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93" algn="l" defTabSz="9142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28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9903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104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416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105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9437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3813" y="695325"/>
            <a:ext cx="3049588" cy="1716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首先是前言，包含</a:t>
            </a:r>
            <a:r>
              <a:rPr lang="en-US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1972</a:t>
            </a: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年的背景和職事負擔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3970938" y="8829968"/>
            <a:ext cx="3037839" cy="46481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80833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107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95037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108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30619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109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8188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87396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50107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46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553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83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98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840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593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3813" y="695325"/>
            <a:ext cx="3049588" cy="1716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首先是前言，包含</a:t>
            </a:r>
            <a:r>
              <a:rPr lang="en-US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1972</a:t>
            </a: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年的背景和職事負擔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3970938" y="8829968"/>
            <a:ext cx="3037839" cy="46481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5710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3813" y="695325"/>
            <a:ext cx="3049588" cy="1716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首先是前言，包含</a:t>
            </a:r>
            <a:r>
              <a:rPr lang="en-US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1972</a:t>
            </a: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年的背景和職事負擔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3970938" y="8829968"/>
            <a:ext cx="3037839" cy="46481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447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3813" y="695325"/>
            <a:ext cx="3049588" cy="1716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首先是前言，包含</a:t>
            </a:r>
            <a:r>
              <a:rPr lang="en-US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1972</a:t>
            </a: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年的背景和職事負擔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3970938" y="8829968"/>
            <a:ext cx="3037839" cy="46481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038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3813" y="695325"/>
            <a:ext cx="3049588" cy="1716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首先是前言，包含</a:t>
            </a:r>
            <a:r>
              <a:rPr lang="en-US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1972</a:t>
            </a: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年的背景和職事負擔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3970938" y="8829968"/>
            <a:ext cx="3037839" cy="46481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49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881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3813" y="695325"/>
            <a:ext cx="3049588" cy="1716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首先是前言，包含</a:t>
            </a:r>
            <a:r>
              <a:rPr lang="en-US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1972</a:t>
            </a: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年的背景和職事負擔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3970938" y="8829968"/>
            <a:ext cx="3037839" cy="46481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864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3813" y="695325"/>
            <a:ext cx="3049588" cy="1716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首先是前言，包含</a:t>
            </a:r>
            <a:r>
              <a:rPr lang="en-US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1972</a:t>
            </a: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年的背景和職事負擔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3970938" y="8829968"/>
            <a:ext cx="3037839" cy="46481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6166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287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040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788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47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884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618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84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22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310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動畫要改</a:t>
            </a:r>
            <a:endParaRPr lang="en-US" altLang="zh-TW" dirty="0"/>
          </a:p>
          <a:p>
            <a:r>
              <a:rPr lang="zh-TW" altLang="en-US" dirty="0"/>
              <a:t>整體：大標小標階層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005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標題</a:t>
            </a:r>
            <a:r>
              <a:rPr lang="en-US" altLang="zh-TW" dirty="0"/>
              <a:t>:1973</a:t>
            </a:r>
            <a:r>
              <a:rPr lang="zh-TW" altLang="en-US" dirty="0"/>
              <a:t>背景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596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670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箭頭層遞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683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動畫</a:t>
            </a:r>
            <a:r>
              <a:rPr lang="en-US" altLang="zh-TW" dirty="0"/>
              <a:t>(</a:t>
            </a:r>
            <a:r>
              <a:rPr lang="zh-TW" altLang="en-US" dirty="0"/>
              <a:t>字、速度</a:t>
            </a:r>
            <a:r>
              <a:rPr lang="en-US" altLang="zh-TW" dirty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0198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屬靈影印流程圖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347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175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加上標題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050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5086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3813" y="695325"/>
            <a:ext cx="3049588" cy="1716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首先是前言，包含</a:t>
            </a:r>
            <a:r>
              <a:rPr lang="en-US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1972</a:t>
            </a: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年的背景和職事負擔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3970938" y="8829968"/>
            <a:ext cx="3037839" cy="46481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582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064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5082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3030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9606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9639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7362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633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7350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8750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1932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360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833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4546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8666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2082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8270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7990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7284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3813" y="695325"/>
            <a:ext cx="3049588" cy="1716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首先是前言，包含</a:t>
            </a:r>
            <a:r>
              <a:rPr lang="en-US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1972</a:t>
            </a: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年的背景和職事負擔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3970938" y="8829968"/>
            <a:ext cx="3037839" cy="46481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0495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0520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0727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50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360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826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6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020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2382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01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3993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3175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9569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7756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827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3813" y="695325"/>
            <a:ext cx="3049588" cy="1716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首先是前言，包含</a:t>
            </a:r>
            <a:r>
              <a:rPr lang="en-US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1972</a:t>
            </a: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年的背景和職事負擔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3970938" y="8829968"/>
            <a:ext cx="3037839" cy="46481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955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1489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7717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51351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05977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8263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22558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3813" y="695325"/>
            <a:ext cx="3049588" cy="1716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首先是前言，包含</a:t>
            </a:r>
            <a:r>
              <a:rPr lang="en-US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1972</a:t>
            </a: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年的背景和職事負擔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3970938" y="8829968"/>
            <a:ext cx="3037839" cy="46481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81986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6724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82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0725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784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23813" y="695325"/>
            <a:ext cx="3049588" cy="17160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首先是前言，包含</a:t>
            </a:r>
            <a:r>
              <a:rPr lang="en-US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1972</a:t>
            </a:r>
            <a:r>
              <a:rPr lang="zh-TW" altLang="zh-TW" sz="1200" b="0" i="0" u="none" strike="noStrike" kern="1200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年的背景和職事負擔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>
          <a:xfrm>
            <a:off x="3970938" y="8829968"/>
            <a:ext cx="3037839" cy="464817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zh-TW" alt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2626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84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49049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85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69896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86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20918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87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9866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88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65633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89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70364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90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55625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91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62475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92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41383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93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565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69137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pPr/>
              <a:t>94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11214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95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30619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96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1766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97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30884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98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87396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99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21214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100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65537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101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50107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102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93011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7824D-34D5-485E-BC14-83882B587B3D}" type="slidenum">
              <a:rPr lang="zh-CN" altLang="en-US" smtClean="0"/>
              <a:t>103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6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Option 3 - Titles Only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752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gra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571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8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1"/>
            <a:ext cx="355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F1BD01A-72F2-D347-AE89-D90923AA7E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2505BA-F576-A64D-81A2-1BAF7E108320}"/>
              </a:ext>
            </a:extLst>
          </p:cNvPr>
          <p:cNvSpPr/>
          <p:nvPr/>
        </p:nvSpPr>
        <p:spPr>
          <a:xfrm>
            <a:off x="1649593" y="253964"/>
            <a:ext cx="8534403" cy="635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  <a:r>
              <a:rPr lang="en-US" altLang="zh-TW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216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4267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喝！喫！看！</a:t>
            </a:r>
          </a:p>
          <a:p>
            <a:r>
              <a:rPr lang="zh-CN" altLang="en-US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zh-TW" altLang="en-US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降</a:t>
            </a:r>
            <a:r>
              <a:rPr lang="en-US" altLang="zh-TW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大調</a:t>
            </a:r>
            <a:r>
              <a:rPr lang="en-US" altLang="zh-TW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4/4</a:t>
            </a:r>
          </a:p>
          <a:p>
            <a:pPr algn="ctr"/>
            <a:endParaRPr lang="en-US" altLang="zh-TW" sz="2133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267"/>
              </a:lnSpc>
            </a:pPr>
            <a:r>
              <a:rPr lang="en-US" altLang="zh-TW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喝！從寶座流出    純淨生命河的水！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喫！生命樹果子，豐碩又纍纍垂垂！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看！那滿城光輝，不需燈光或日、月，</a:t>
            </a:r>
            <a:endParaRPr lang="en-US" altLang="zh-TW" sz="3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她沒有黑夜！</a:t>
            </a:r>
          </a:p>
          <a:p>
            <a:pPr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（副）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來罷！哦，來罷！聖靈與新婦說；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來罷！哦，來罷！聽見的人也說；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來罷！哦，來罷！口渴又願意的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可白白來喝！</a:t>
            </a:r>
            <a:endParaRPr lang="en-US" altLang="zh-TW" sz="3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68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63CEAB9D-7AA8-404C-9A95-6E4E0C3A71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419" y="3463435"/>
            <a:ext cx="1562196" cy="2297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6398F88-6281-0F4E-93F9-D8D0BEF5541C}"/>
              </a:ext>
            </a:extLst>
          </p:cNvPr>
          <p:cNvSpPr/>
          <p:nvPr/>
        </p:nvSpPr>
        <p:spPr>
          <a:xfrm>
            <a:off x="418419" y="4051381"/>
            <a:ext cx="15583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5A51F82-1855-3E40-A81B-CF5190FE80C4}"/>
              </a:ext>
            </a:extLst>
          </p:cNvPr>
          <p:cNvSpPr/>
          <p:nvPr/>
        </p:nvSpPr>
        <p:spPr>
          <a:xfrm>
            <a:off x="2151057" y="3463435"/>
            <a:ext cx="1561184" cy="22973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FDF468B-CA5B-E540-85FC-DA2F94443A9B}"/>
              </a:ext>
            </a:extLst>
          </p:cNvPr>
          <p:cNvSpPr/>
          <p:nvPr/>
        </p:nvSpPr>
        <p:spPr>
          <a:xfrm>
            <a:off x="2147250" y="4051381"/>
            <a:ext cx="156499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職事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負擔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725B5B2-8582-1B4E-AB79-13104E15D856}"/>
              </a:ext>
            </a:extLst>
          </p:cNvPr>
          <p:cNvSpPr/>
          <p:nvPr/>
        </p:nvSpPr>
        <p:spPr>
          <a:xfrm>
            <a:off x="4062995" y="1640996"/>
            <a:ext cx="5873436" cy="1549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9736290-A3F4-DA4A-9CB8-FA2A0E9BC148}"/>
              </a:ext>
            </a:extLst>
          </p:cNvPr>
          <p:cNvSpPr/>
          <p:nvPr/>
        </p:nvSpPr>
        <p:spPr>
          <a:xfrm>
            <a:off x="427851" y="1640996"/>
            <a:ext cx="3284391" cy="15497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417E9D-B491-DF49-9520-8D7F3EA073EA}"/>
              </a:ext>
            </a:extLst>
          </p:cNvPr>
          <p:cNvSpPr/>
          <p:nvPr/>
        </p:nvSpPr>
        <p:spPr>
          <a:xfrm>
            <a:off x="427851" y="2067074"/>
            <a:ext cx="328439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  言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21F1066-132C-3F4A-B238-3412B358D0BD}"/>
              </a:ext>
            </a:extLst>
          </p:cNvPr>
          <p:cNvSpPr/>
          <p:nvPr/>
        </p:nvSpPr>
        <p:spPr>
          <a:xfrm>
            <a:off x="4080744" y="3468162"/>
            <a:ext cx="1842179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4F57481-167B-CC42-BBD8-A8326E5A7BD8}"/>
              </a:ext>
            </a:extLst>
          </p:cNvPr>
          <p:cNvSpPr/>
          <p:nvPr/>
        </p:nvSpPr>
        <p:spPr>
          <a:xfrm>
            <a:off x="4364567" y="4046653"/>
            <a:ext cx="1274533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異象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圖畫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668C6AF-9016-3845-BD9B-5EC77E6902FC}"/>
              </a:ext>
            </a:extLst>
          </p:cNvPr>
          <p:cNvSpPr/>
          <p:nvPr/>
        </p:nvSpPr>
        <p:spPr>
          <a:xfrm>
            <a:off x="6063473" y="3479401"/>
            <a:ext cx="186676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F5206A9-A13E-6A44-BCFC-1DC6E28D581A}"/>
              </a:ext>
            </a:extLst>
          </p:cNvPr>
          <p:cNvSpPr/>
          <p:nvPr/>
        </p:nvSpPr>
        <p:spPr>
          <a:xfrm>
            <a:off x="6390512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生命操練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8213EE9-C55E-6C41-B91B-3C56CC294D9B}"/>
              </a:ext>
            </a:extLst>
          </p:cNvPr>
          <p:cNvSpPr/>
          <p:nvPr/>
        </p:nvSpPr>
        <p:spPr>
          <a:xfrm>
            <a:off x="8070788" y="3479401"/>
            <a:ext cx="186564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9D49D90-8321-F34A-865F-C2FA8BF35F3D}"/>
              </a:ext>
            </a:extLst>
          </p:cNvPr>
          <p:cNvSpPr/>
          <p:nvPr/>
        </p:nvSpPr>
        <p:spPr>
          <a:xfrm>
            <a:off x="10174616" y="1640993"/>
            <a:ext cx="1509085" cy="4119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9192C38-7E9D-6644-918C-14053C79A17A}"/>
              </a:ext>
            </a:extLst>
          </p:cNvPr>
          <p:cNvSpPr/>
          <p:nvPr/>
        </p:nvSpPr>
        <p:spPr>
          <a:xfrm>
            <a:off x="4080743" y="2067073"/>
            <a:ext cx="585568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內容</a:t>
            </a:r>
            <a:r>
              <a:rPr lang="en-US" altLang="zh-TW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–</a:t>
            </a:r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生命與建造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A442FE5-F1CD-9446-98E6-C35D50A8B276}"/>
              </a:ext>
            </a:extLst>
          </p:cNvPr>
          <p:cNvSpPr/>
          <p:nvPr/>
        </p:nvSpPr>
        <p:spPr>
          <a:xfrm>
            <a:off x="8397267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事奉實行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754E852-5994-E845-9F1A-00CB6802938F}"/>
              </a:ext>
            </a:extLst>
          </p:cNvPr>
          <p:cNvSpPr/>
          <p:nvPr/>
        </p:nvSpPr>
        <p:spPr>
          <a:xfrm>
            <a:off x="10412799" y="2490290"/>
            <a:ext cx="1032719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結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CF08F947-2EF9-3F4F-9C21-39BC6D2C43BB}"/>
              </a:ext>
            </a:extLst>
          </p:cNvPr>
          <p:cNvSpPr/>
          <p:nvPr/>
        </p:nvSpPr>
        <p:spPr>
          <a:xfrm>
            <a:off x="411817" y="4046651"/>
            <a:ext cx="156499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歷史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xmlns="" id="{E7661105-B2A9-44EB-9B96-6F5D70924A87}"/>
              </a:ext>
            </a:extLst>
          </p:cNvPr>
          <p:cNvGrpSpPr/>
          <p:nvPr/>
        </p:nvGrpSpPr>
        <p:grpSpPr>
          <a:xfrm>
            <a:off x="-288811" y="-89704"/>
            <a:ext cx="5239634" cy="1428477"/>
            <a:chOff x="-288811" y="-89704"/>
            <a:chExt cx="5239634" cy="1428477"/>
          </a:xfrm>
        </p:grpSpPr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xmlns="" id="{75C655F0-913B-4FC2-B759-F19547C7D4C9}"/>
                </a:ext>
              </a:extLst>
            </p:cNvPr>
            <p:cNvGrpSpPr/>
            <p:nvPr/>
          </p:nvGrpSpPr>
          <p:grpSpPr>
            <a:xfrm>
              <a:off x="-288811" y="-89704"/>
              <a:ext cx="5239634" cy="1385003"/>
              <a:chOff x="-288811" y="8554"/>
              <a:chExt cx="5239634" cy="1385003"/>
            </a:xfrm>
          </p:grpSpPr>
          <p:pic>
            <p:nvPicPr>
              <p:cNvPr id="39" name="圖片 38">
                <a:extLst>
                  <a:ext uri="{FF2B5EF4-FFF2-40B4-BE49-F238E27FC236}">
                    <a16:creationId xmlns:a16="http://schemas.microsoft.com/office/drawing/2014/main" xmlns="" id="{F301DBDA-8A03-4267-BC6E-94830340EA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167" t="38116" r="19162" b="45813"/>
              <a:stretch/>
            </p:blipFill>
            <p:spPr>
              <a:xfrm>
                <a:off x="-288811" y="8554"/>
                <a:ext cx="4212607" cy="1385003"/>
              </a:xfrm>
              <a:prstGeom prst="rect">
                <a:avLst/>
              </a:prstGeom>
            </p:spPr>
          </p:pic>
          <p:sp>
            <p:nvSpPr>
              <p:cNvPr id="40" name="Shape 377">
                <a:extLst>
                  <a:ext uri="{FF2B5EF4-FFF2-40B4-BE49-F238E27FC236}">
                    <a16:creationId xmlns:a16="http://schemas.microsoft.com/office/drawing/2014/main" xmlns="" id="{2CE28737-BF82-4C37-8588-82F9577C3FBA}"/>
                  </a:ext>
                </a:extLst>
              </p:cNvPr>
              <p:cNvSpPr txBox="1"/>
              <p:nvPr/>
            </p:nvSpPr>
            <p:spPr>
              <a:xfrm>
                <a:off x="3038081" y="692886"/>
                <a:ext cx="1912742" cy="59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33" tIns="91433" rIns="91433" bIns="91433" anchor="ctr" anchorCtr="0">
                <a:noAutofit/>
              </a:bodyPr>
              <a:lstStyle/>
              <a:p>
                <a:pPr lvl="0" algn="ctr">
                  <a:buClr>
                    <a:srgbClr val="808080"/>
                  </a:buClr>
                  <a:buSzPct val="25000"/>
                </a:pPr>
                <a:r>
                  <a:rPr lang="en-US" altLang="zh-TW" sz="2400" b="1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rush Script MT" panose="03060802040406070304" pitchFamily="66" charset="-122"/>
                    <a:sym typeface="Open Sans"/>
                  </a:rPr>
                  <a:t>1973~74</a:t>
                </a:r>
              </a:p>
            </p:txBody>
          </p:sp>
        </p:grpSp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xmlns="" id="{D8E46C41-A9AB-4D52-BB4F-81F037756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24" y="-20753"/>
              <a:ext cx="3042168" cy="135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812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TW" altLang="en-US" dirty="0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901429" y="912926"/>
            <a:ext cx="10768099" cy="50321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作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忠信奴僕運用恩賜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太二五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24~25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我們必須運用主給我們的恩賜，為主去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賺取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利潤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我們不該為自己找任何</a:t>
            </a:r>
            <a:r>
              <a:rPr lang="zh-TW" altLang="en-US" sz="3200" b="1" i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藉口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，因我們都必須向主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交賬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我們若是照顧人，就會得到主更多的照顧。有的還要加給他。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為別人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花費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，並完全花上自己─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林後十二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為著多結果子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對付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我們的個性。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所有一他連得的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都運用他們的恩賜，召會就會有真正持久的復興。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2761106E-EFD7-4F29-9621-A6FF3DE6315A}"/>
              </a:ext>
            </a:extLst>
          </p:cNvPr>
          <p:cNvSpPr txBox="1">
            <a:spLocks/>
          </p:cNvSpPr>
          <p:nvPr/>
        </p:nvSpPr>
        <p:spPr>
          <a:xfrm>
            <a:off x="620217" y="437297"/>
            <a:ext cx="11140564" cy="80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2400" dirty="0">
              <a:solidFill>
                <a:srgbClr val="AC682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568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TW" altLang="en-US" dirty="0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748842" y="839977"/>
            <a:ext cx="11011939" cy="486287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真正的傳福音乃是結果子，就是內裡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生命之豐富的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湧流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太二八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，可十六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，路二四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47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，約十五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i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不結果子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使我們從對葡萄樹生命的享受中</a:t>
            </a:r>
            <a:r>
              <a:rPr lang="zh-TW" altLang="en-US" sz="3200" b="1" i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被剪去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約十五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正常的基督徒生活乃是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結果子的生活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召會生活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結果子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照顧新人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乃是我們</a:t>
            </a:r>
            <a:r>
              <a:rPr lang="zh-TW" altLang="en-US" sz="32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基督徒生活的試驗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結果子要求我們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出代價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受對付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（特別是我們天然的個性）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u="sng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每人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每年結一個果子並照顧一位年幼者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在結果子的事上到主面前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與主辦交涉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BE98EA53-25E4-4767-927A-DB57A41D5D12}"/>
              </a:ext>
            </a:extLst>
          </p:cNvPr>
          <p:cNvSpPr txBox="1">
            <a:spLocks/>
          </p:cNvSpPr>
          <p:nvPr/>
        </p:nvSpPr>
        <p:spPr>
          <a:xfrm>
            <a:off x="620217" y="437297"/>
            <a:ext cx="11140564" cy="80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2400" dirty="0">
              <a:solidFill>
                <a:srgbClr val="AC682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4244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TW" altLang="en-US" dirty="0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1213608" y="1074676"/>
            <a:ext cx="9953781" cy="437042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經歷基督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作吸引人的因素，好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以正常的方式得著人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以主耶穌為我們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自然傳福音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的榜樣，過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福音的生活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向主耶穌學習如何接觸人。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收割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撒下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的福音種子─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約四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35~38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務要傳道；無論得時不得時，都要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豫備好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提後四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不期待大復興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卻正常的結果子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照著</a:t>
            </a:r>
            <a:r>
              <a:rPr lang="zh-TW" altLang="en-US" sz="32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正常的生命過程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餧養小羊。</a:t>
            </a:r>
            <a:endParaRPr 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FD5EEDC2-AAD4-4C30-8277-0C3D02AB5DB7}"/>
              </a:ext>
            </a:extLst>
          </p:cNvPr>
          <p:cNvSpPr txBox="1">
            <a:spLocks/>
          </p:cNvSpPr>
          <p:nvPr/>
        </p:nvSpPr>
        <p:spPr>
          <a:xfrm>
            <a:off x="620217" y="437297"/>
            <a:ext cx="11140564" cy="80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2400" dirty="0">
              <a:solidFill>
                <a:srgbClr val="AC682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965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TW" altLang="en-US" dirty="0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962483" y="2552862"/>
            <a:ext cx="8746813" cy="17522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TW" altLang="en-US" sz="3200" b="1" spc="-1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spc="-1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en-US" sz="3600" b="1" spc="-15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牧養</a:t>
            </a:r>
            <a:r>
              <a:rPr lang="zh-TW" altLang="en-US" sz="3600" b="1" spc="-1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實行要點</a:t>
            </a:r>
            <a:endParaRPr lang="en-US" altLang="zh-TW" sz="36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zh-TW" altLang="en-US" sz="36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600" b="1" spc="-1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在</a:t>
            </a:r>
            <a:r>
              <a:rPr lang="zh-TW" altLang="en-US" sz="36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生命的經歷</a:t>
            </a:r>
            <a:r>
              <a:rPr lang="zh-TW" altLang="en-US" sz="3600" b="1" spc="-15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上牧養人，使召會得</a:t>
            </a:r>
            <a:r>
              <a:rPr lang="zh-TW" altLang="en-US" sz="36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建造</a:t>
            </a:r>
            <a:endParaRPr 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A340C52E-411C-456E-B1BA-A000881A60ED}"/>
              </a:ext>
            </a:extLst>
          </p:cNvPr>
          <p:cNvGrpSpPr/>
          <p:nvPr/>
        </p:nvGrpSpPr>
        <p:grpSpPr>
          <a:xfrm>
            <a:off x="12985429" y="2562352"/>
            <a:ext cx="1536192" cy="1401136"/>
            <a:chOff x="10003536" y="256032"/>
            <a:chExt cx="1536192" cy="1401136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D42803AE-8988-4C36-BFD5-5209568E7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3536" y="256032"/>
              <a:ext cx="1536192" cy="1374357"/>
            </a:xfrm>
            <a:custGeom>
              <a:avLst/>
              <a:gdLst>
                <a:gd name="T0" fmla="*/ 893 w 1217"/>
                <a:gd name="T1" fmla="*/ 0 h 990"/>
                <a:gd name="T2" fmla="*/ 495 w 1217"/>
                <a:gd name="T3" fmla="*/ 0 h 990"/>
                <a:gd name="T4" fmla="*/ 0 w 1217"/>
                <a:gd name="T5" fmla="*/ 495 h 990"/>
                <a:gd name="T6" fmla="*/ 478 w 1217"/>
                <a:gd name="T7" fmla="*/ 990 h 990"/>
                <a:gd name="T8" fmla="*/ 161 w 1217"/>
                <a:gd name="T9" fmla="*/ 657 h 990"/>
                <a:gd name="T10" fmla="*/ 495 w 1217"/>
                <a:gd name="T11" fmla="*/ 323 h 990"/>
                <a:gd name="T12" fmla="*/ 749 w 1217"/>
                <a:gd name="T13" fmla="*/ 323 h 990"/>
                <a:gd name="T14" fmla="*/ 893 w 1217"/>
                <a:gd name="T15" fmla="*/ 323 h 990"/>
                <a:gd name="T16" fmla="*/ 1217 w 1217"/>
                <a:gd name="T17" fmla="*/ 0 h 990"/>
                <a:gd name="T18" fmla="*/ 893 w 1217"/>
                <a:gd name="T19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7" h="990">
                  <a:moveTo>
                    <a:pt x="893" y="0"/>
                  </a:moveTo>
                  <a:cubicBezTo>
                    <a:pt x="495" y="0"/>
                    <a:pt x="495" y="0"/>
                    <a:pt x="495" y="0"/>
                  </a:cubicBezTo>
                  <a:cubicBezTo>
                    <a:pt x="221" y="0"/>
                    <a:pt x="0" y="222"/>
                    <a:pt x="0" y="495"/>
                  </a:cubicBezTo>
                  <a:cubicBezTo>
                    <a:pt x="0" y="763"/>
                    <a:pt x="212" y="981"/>
                    <a:pt x="478" y="990"/>
                  </a:cubicBezTo>
                  <a:cubicBezTo>
                    <a:pt x="301" y="981"/>
                    <a:pt x="161" y="836"/>
                    <a:pt x="161" y="657"/>
                  </a:cubicBezTo>
                  <a:cubicBezTo>
                    <a:pt x="161" y="472"/>
                    <a:pt x="311" y="323"/>
                    <a:pt x="495" y="323"/>
                  </a:cubicBezTo>
                  <a:cubicBezTo>
                    <a:pt x="749" y="323"/>
                    <a:pt x="749" y="323"/>
                    <a:pt x="749" y="323"/>
                  </a:cubicBezTo>
                  <a:cubicBezTo>
                    <a:pt x="893" y="323"/>
                    <a:pt x="893" y="323"/>
                    <a:pt x="893" y="323"/>
                  </a:cubicBezTo>
                  <a:cubicBezTo>
                    <a:pt x="1071" y="323"/>
                    <a:pt x="1217" y="178"/>
                    <a:pt x="1217" y="0"/>
                  </a:cubicBezTo>
                  <a:lnTo>
                    <a:pt x="893" y="0"/>
                  </a:lnTo>
                  <a:close/>
                </a:path>
              </a:pathLst>
            </a:custGeom>
            <a:solidFill>
              <a:srgbClr val="D72DAF"/>
            </a:solidFill>
            <a:ln>
              <a:solidFill>
                <a:srgbClr val="D72DA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BC92585F-6738-4804-81A9-11D07D977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8349" y="789429"/>
              <a:ext cx="873412" cy="867739"/>
            </a:xfrm>
            <a:custGeom>
              <a:avLst/>
              <a:gdLst>
                <a:gd name="T0" fmla="*/ 307 w 614"/>
                <a:gd name="T1" fmla="*/ 42 h 615"/>
                <a:gd name="T2" fmla="*/ 573 w 614"/>
                <a:gd name="T3" fmla="*/ 308 h 615"/>
                <a:gd name="T4" fmla="*/ 307 w 614"/>
                <a:gd name="T5" fmla="*/ 574 h 615"/>
                <a:gd name="T6" fmla="*/ 41 w 614"/>
                <a:gd name="T7" fmla="*/ 308 h 615"/>
                <a:gd name="T8" fmla="*/ 307 w 614"/>
                <a:gd name="T9" fmla="*/ 42 h 615"/>
                <a:gd name="T10" fmla="*/ 307 w 614"/>
                <a:gd name="T11" fmla="*/ 0 h 615"/>
                <a:gd name="T12" fmla="*/ 0 w 614"/>
                <a:gd name="T13" fmla="*/ 308 h 615"/>
                <a:gd name="T14" fmla="*/ 307 w 614"/>
                <a:gd name="T15" fmla="*/ 615 h 615"/>
                <a:gd name="T16" fmla="*/ 614 w 614"/>
                <a:gd name="T17" fmla="*/ 308 h 615"/>
                <a:gd name="T18" fmla="*/ 307 w 614"/>
                <a:gd name="T1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5">
                  <a:moveTo>
                    <a:pt x="307" y="42"/>
                  </a:moveTo>
                  <a:cubicBezTo>
                    <a:pt x="454" y="42"/>
                    <a:pt x="573" y="161"/>
                    <a:pt x="573" y="308"/>
                  </a:cubicBezTo>
                  <a:cubicBezTo>
                    <a:pt x="573" y="454"/>
                    <a:pt x="454" y="574"/>
                    <a:pt x="307" y="574"/>
                  </a:cubicBezTo>
                  <a:cubicBezTo>
                    <a:pt x="160" y="574"/>
                    <a:pt x="41" y="454"/>
                    <a:pt x="41" y="308"/>
                  </a:cubicBezTo>
                  <a:cubicBezTo>
                    <a:pt x="41" y="161"/>
                    <a:pt x="160" y="42"/>
                    <a:pt x="307" y="42"/>
                  </a:cubicBezTo>
                  <a:close/>
                  <a:moveTo>
                    <a:pt x="307" y="0"/>
                  </a:moveTo>
                  <a:cubicBezTo>
                    <a:pt x="137" y="0"/>
                    <a:pt x="0" y="138"/>
                    <a:pt x="0" y="308"/>
                  </a:cubicBezTo>
                  <a:cubicBezTo>
                    <a:pt x="0" y="477"/>
                    <a:pt x="137" y="615"/>
                    <a:pt x="307" y="615"/>
                  </a:cubicBezTo>
                  <a:cubicBezTo>
                    <a:pt x="477" y="615"/>
                    <a:pt x="614" y="477"/>
                    <a:pt x="614" y="308"/>
                  </a:cubicBezTo>
                  <a:cubicBezTo>
                    <a:pt x="614" y="138"/>
                    <a:pt x="477" y="0"/>
                    <a:pt x="3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Inhaltsplatzhalter 4">
              <a:extLst>
                <a:ext uri="{FF2B5EF4-FFF2-40B4-BE49-F238E27FC236}">
                  <a16:creationId xmlns:a16="http://schemas.microsoft.com/office/drawing/2014/main" xmlns="" id="{A3033598-327F-427E-9DD2-09408C98F43B}"/>
                </a:ext>
              </a:extLst>
            </p:cNvPr>
            <p:cNvSpPr txBox="1">
              <a:spLocks/>
            </p:cNvSpPr>
            <p:nvPr/>
          </p:nvSpPr>
          <p:spPr>
            <a:xfrm>
              <a:off x="10385006" y="915521"/>
              <a:ext cx="654852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TW" sz="4000" b="1" dirty="0">
                  <a:solidFill>
                    <a:srgbClr val="7030A0"/>
                  </a:solidFill>
                  <a:latin typeface="華康POP1體W9(P)" panose="040B0900000000000000" pitchFamily="82" charset="-120"/>
                  <a:ea typeface="華康POP1體W9(P)" panose="040B0900000000000000" pitchFamily="82" charset="-120"/>
                </a:rPr>
                <a:t>3</a:t>
              </a:r>
              <a:endParaRPr lang="en-US" sz="4000" b="1" dirty="0">
                <a:solidFill>
                  <a:srgbClr val="7030A0"/>
                </a:solidFill>
                <a:latin typeface="華康POP1體W9(P)" panose="040B0900000000000000" pitchFamily="82" charset="-120"/>
                <a:ea typeface="華康POP1體W9(P)" panose="040B0900000000000000" pitchFamily="82" charset="-120"/>
              </a:endParaRPr>
            </a:p>
          </p:txBody>
        </p:sp>
        <p:sp>
          <p:nvSpPr>
            <p:cNvPr id="9" name="Oval 3">
              <a:extLst>
                <a:ext uri="{FF2B5EF4-FFF2-40B4-BE49-F238E27FC236}">
                  <a16:creationId xmlns:a16="http://schemas.microsoft.com/office/drawing/2014/main" xmlns="" id="{821E7453-8B56-4CBA-8D64-053CC1F1D80E}"/>
                </a:ext>
              </a:extLst>
            </p:cNvPr>
            <p:cNvSpPr/>
            <p:nvPr/>
          </p:nvSpPr>
          <p:spPr>
            <a:xfrm>
              <a:off x="10845755" y="388183"/>
              <a:ext cx="194102" cy="198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B190645C-F9D1-42C1-AC51-958789970AEC}"/>
              </a:ext>
            </a:extLst>
          </p:cNvPr>
          <p:cNvSpPr txBox="1">
            <a:spLocks/>
          </p:cNvSpPr>
          <p:nvPr/>
        </p:nvSpPr>
        <p:spPr>
          <a:xfrm>
            <a:off x="620217" y="437297"/>
            <a:ext cx="11140564" cy="80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2400" dirty="0">
              <a:solidFill>
                <a:srgbClr val="AC682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99673E2-E6FC-4E4C-A3C2-A42310653AC7}"/>
              </a:ext>
            </a:extLst>
          </p:cNvPr>
          <p:cNvSpPr txBox="1">
            <a:spLocks/>
          </p:cNvSpPr>
          <p:nvPr/>
        </p:nvSpPr>
        <p:spPr>
          <a:xfrm>
            <a:off x="2552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為著召會的建造正常結果子和牧養的路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──正常牧養的路</a:t>
            </a:r>
          </a:p>
        </p:txBody>
      </p:sp>
    </p:spTree>
    <p:extLst>
      <p:ext uri="{BB962C8B-B14F-4D97-AF65-F5344CB8AC3E}">
        <p14:creationId xmlns:p14="http://schemas.microsoft.com/office/powerpoint/2010/main" val="3305394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TW" altLang="en-US" dirty="0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888491" y="1012954"/>
            <a:ext cx="10415017" cy="483209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我們需要在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日常生活中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牧養別人：</a:t>
            </a: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Clr>
                <a:srgbClr val="002060"/>
              </a:buClr>
              <a:buFont typeface="+mj-lt"/>
              <a:buAutoNum type="arabicParenR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召會裡需要牧養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，其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要求是最高的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（如同母親照顧孩子，絕不能請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病假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在召會裡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每個肢體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都有正常的能力牧養人。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十五個關於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牧養的實行要點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，如：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不倉促，積極不鬆散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會聽別人的話，好認識人真正的需要和實際的光景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領頭將別人帶進禱告生活</a:t>
            </a:r>
            <a:endParaRPr 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EF087E63-C5CD-4C4E-ADC0-22834C74C83F}"/>
              </a:ext>
            </a:extLst>
          </p:cNvPr>
          <p:cNvSpPr txBox="1">
            <a:spLocks/>
          </p:cNvSpPr>
          <p:nvPr/>
        </p:nvSpPr>
        <p:spPr>
          <a:xfrm>
            <a:off x="620217" y="437297"/>
            <a:ext cx="11140564" cy="80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2400" dirty="0">
              <a:solidFill>
                <a:srgbClr val="AC682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2516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TW" altLang="en-US" dirty="0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1024316" y="665263"/>
            <a:ext cx="10550949" cy="523220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生命的經歷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上牧養人：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幫助人在生命的各階段裡有專特的經歷。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知道新人所在的屬靈階段，好以專特的方式幫助他們。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在召會生活中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建造別人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1049181" lvl="1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建造肢體來</a:t>
            </a:r>
            <a:r>
              <a:rPr lang="zh-TW" altLang="en-US" sz="28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盡功用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049181" lvl="1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建造人</a:t>
            </a:r>
            <a:r>
              <a:rPr lang="zh-TW" altLang="en-US" sz="28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每日傳福音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049181" lvl="1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建造那些受我們照顧的人也</a:t>
            </a:r>
            <a:r>
              <a:rPr lang="zh-TW" altLang="en-US" sz="28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照顧別人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049181" lvl="1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建造人認識召會。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正確牧養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基要、基本的元素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愛、興趣、負擔和禱告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049181" lvl="1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每位聖徒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都必須擔負一部分牧養的工作</a:t>
            </a: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90ED8923-6468-44D8-B571-5DD4D98A134C}"/>
              </a:ext>
            </a:extLst>
          </p:cNvPr>
          <p:cNvSpPr txBox="1">
            <a:spLocks/>
          </p:cNvSpPr>
          <p:nvPr/>
        </p:nvSpPr>
        <p:spPr>
          <a:xfrm>
            <a:off x="620217" y="437297"/>
            <a:ext cx="11140564" cy="80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2400" dirty="0">
              <a:solidFill>
                <a:srgbClr val="AC682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568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63CEAB9D-7AA8-404C-9A95-6E4E0C3A71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419" y="3463435"/>
            <a:ext cx="1562196" cy="2297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kumimoji="1"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-1</a:t>
            </a:r>
            <a:endParaRPr kumimoji="1" lang="zh-CN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6398F88-6281-0F4E-93F9-D8D0BEF5541C}"/>
              </a:ext>
            </a:extLst>
          </p:cNvPr>
          <p:cNvSpPr/>
          <p:nvPr/>
        </p:nvSpPr>
        <p:spPr>
          <a:xfrm>
            <a:off x="418419" y="4051381"/>
            <a:ext cx="15583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5A51F82-1855-3E40-A81B-CF5190FE80C4}"/>
              </a:ext>
            </a:extLst>
          </p:cNvPr>
          <p:cNvSpPr/>
          <p:nvPr/>
        </p:nvSpPr>
        <p:spPr>
          <a:xfrm>
            <a:off x="2151057" y="3463435"/>
            <a:ext cx="1561184" cy="22973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1-2</a:t>
            </a:r>
            <a:r>
              <a:rPr kumimoji="1"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kumimoji="1" lang="zh-CN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FDF468B-CA5B-E540-85FC-DA2F94443A9B}"/>
              </a:ext>
            </a:extLst>
          </p:cNvPr>
          <p:cNvSpPr/>
          <p:nvPr/>
        </p:nvSpPr>
        <p:spPr>
          <a:xfrm>
            <a:off x="2147250" y="4051381"/>
            <a:ext cx="156499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職事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負擔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725B5B2-8582-1B4E-AB79-13104E15D856}"/>
              </a:ext>
            </a:extLst>
          </p:cNvPr>
          <p:cNvSpPr/>
          <p:nvPr/>
        </p:nvSpPr>
        <p:spPr>
          <a:xfrm>
            <a:off x="4062995" y="1640996"/>
            <a:ext cx="5873436" cy="1549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endParaRPr kumimoji="1" lang="zh-CN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9736290-A3F4-DA4A-9CB8-FA2A0E9BC148}"/>
              </a:ext>
            </a:extLst>
          </p:cNvPr>
          <p:cNvSpPr/>
          <p:nvPr/>
        </p:nvSpPr>
        <p:spPr>
          <a:xfrm>
            <a:off x="427851" y="1640996"/>
            <a:ext cx="3284391" cy="15497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endParaRPr kumimoji="1" lang="zh-CN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417E9D-B491-DF49-9520-8D7F3EA073EA}"/>
              </a:ext>
            </a:extLst>
          </p:cNvPr>
          <p:cNvSpPr/>
          <p:nvPr/>
        </p:nvSpPr>
        <p:spPr>
          <a:xfrm>
            <a:off x="427851" y="2067074"/>
            <a:ext cx="328439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  言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21F1066-132C-3F4A-B238-3412B358D0BD}"/>
              </a:ext>
            </a:extLst>
          </p:cNvPr>
          <p:cNvSpPr/>
          <p:nvPr/>
        </p:nvSpPr>
        <p:spPr>
          <a:xfrm>
            <a:off x="4080744" y="3468162"/>
            <a:ext cx="1842179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2-1</a:t>
            </a:r>
            <a:endParaRPr kumimoji="1" lang="zh-CN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4F57481-167B-CC42-BBD8-A8326E5A7BD8}"/>
              </a:ext>
            </a:extLst>
          </p:cNvPr>
          <p:cNvSpPr/>
          <p:nvPr/>
        </p:nvSpPr>
        <p:spPr>
          <a:xfrm>
            <a:off x="4364567" y="4046653"/>
            <a:ext cx="1274533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" charset="0"/>
              </a:rPr>
              <a:t>異象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Microsoft YaHei" charset="0"/>
            </a:endParaRPr>
          </a:p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" charset="0"/>
              </a:rPr>
              <a:t>圖畫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Microsoft YaHei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668C6AF-9016-3845-BD9B-5EC77E6902FC}"/>
              </a:ext>
            </a:extLst>
          </p:cNvPr>
          <p:cNvSpPr/>
          <p:nvPr/>
        </p:nvSpPr>
        <p:spPr>
          <a:xfrm>
            <a:off x="6063473" y="3479401"/>
            <a:ext cx="186676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2-2</a:t>
            </a:r>
            <a:r>
              <a:rPr kumimoji="1"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kumimoji="1" lang="zh-CN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F5206A9-A13E-6A44-BCFC-1DC6E28D581A}"/>
              </a:ext>
            </a:extLst>
          </p:cNvPr>
          <p:cNvSpPr/>
          <p:nvPr/>
        </p:nvSpPr>
        <p:spPr>
          <a:xfrm>
            <a:off x="6390512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" charset="0"/>
              </a:rPr>
              <a:t>生命操練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Microsoft YaHei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8213EE9-C55E-6C41-B91B-3C56CC294D9B}"/>
              </a:ext>
            </a:extLst>
          </p:cNvPr>
          <p:cNvSpPr/>
          <p:nvPr/>
        </p:nvSpPr>
        <p:spPr>
          <a:xfrm>
            <a:off x="8070788" y="3479401"/>
            <a:ext cx="186564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2-3</a:t>
            </a:r>
            <a:r>
              <a:rPr kumimoji="1"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kumimoji="1" lang="zh-CN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9D49D90-8321-F34A-865F-C2FA8BF35F3D}"/>
              </a:ext>
            </a:extLst>
          </p:cNvPr>
          <p:cNvSpPr/>
          <p:nvPr/>
        </p:nvSpPr>
        <p:spPr>
          <a:xfrm>
            <a:off x="10174616" y="1640993"/>
            <a:ext cx="1509085" cy="4119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endParaRPr kumimoji="1" lang="zh-CN" altLang="en-US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9192C38-7E9D-6644-918C-14053C79A17A}"/>
              </a:ext>
            </a:extLst>
          </p:cNvPr>
          <p:cNvSpPr/>
          <p:nvPr/>
        </p:nvSpPr>
        <p:spPr>
          <a:xfrm>
            <a:off x="4080743" y="2067073"/>
            <a:ext cx="585568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" charset="0"/>
              </a:rPr>
              <a:t>內容</a:t>
            </a:r>
            <a:r>
              <a:rPr lang="en-US" altLang="zh-TW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" charset="0"/>
              </a:rPr>
              <a:t>–</a:t>
            </a:r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" charset="0"/>
              </a:rPr>
              <a:t>生命與建造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Microsoft YaHei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A442FE5-F1CD-9446-98E6-C35D50A8B276}"/>
              </a:ext>
            </a:extLst>
          </p:cNvPr>
          <p:cNvSpPr/>
          <p:nvPr/>
        </p:nvSpPr>
        <p:spPr>
          <a:xfrm>
            <a:off x="8397267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" charset="0"/>
              </a:rPr>
              <a:t>事奉實行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Microsoft YaHei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754E852-5994-E845-9F1A-00CB6802938F}"/>
              </a:ext>
            </a:extLst>
          </p:cNvPr>
          <p:cNvSpPr/>
          <p:nvPr/>
        </p:nvSpPr>
        <p:spPr>
          <a:xfrm>
            <a:off x="10412799" y="2490290"/>
            <a:ext cx="10327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" charset="0"/>
              </a:rPr>
              <a:t>總</a:t>
            </a:r>
            <a:endParaRPr lang="en-US" altLang="zh-TW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Microsoft YaHei" charset="0"/>
            </a:endParaRPr>
          </a:p>
          <a:p>
            <a:pPr algn="ctr"/>
            <a:endParaRPr lang="en-US" altLang="zh-TW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Microsoft YaHei" charset="0"/>
            </a:endParaRPr>
          </a:p>
          <a:p>
            <a:pPr algn="ctr"/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Microsoft YaHei" charset="0"/>
              </a:rPr>
              <a:t>結</a:t>
            </a:r>
            <a:endParaRPr lang="en-US" altLang="zh-TW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Microsoft YaHei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CF08F947-2EF9-3F4F-9C21-39BC6D2C43BB}"/>
              </a:ext>
            </a:extLst>
          </p:cNvPr>
          <p:cNvSpPr/>
          <p:nvPr/>
        </p:nvSpPr>
        <p:spPr>
          <a:xfrm>
            <a:off x="411817" y="4046651"/>
            <a:ext cx="156499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歷史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背景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F924863C-BA43-4CD4-A357-A42C6E67E2B5}"/>
              </a:ext>
            </a:extLst>
          </p:cNvPr>
          <p:cNvGrpSpPr/>
          <p:nvPr/>
        </p:nvGrpSpPr>
        <p:grpSpPr>
          <a:xfrm>
            <a:off x="-288811" y="-89704"/>
            <a:ext cx="5239634" cy="1428477"/>
            <a:chOff x="-288811" y="-89704"/>
            <a:chExt cx="5239634" cy="1428477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xmlns="" id="{F15A36D2-0362-45C1-AF85-A1ED85786ED9}"/>
                </a:ext>
              </a:extLst>
            </p:cNvPr>
            <p:cNvGrpSpPr/>
            <p:nvPr/>
          </p:nvGrpSpPr>
          <p:grpSpPr>
            <a:xfrm>
              <a:off x="-288811" y="-89704"/>
              <a:ext cx="5239634" cy="1385003"/>
              <a:chOff x="-288811" y="8554"/>
              <a:chExt cx="5239634" cy="1385003"/>
            </a:xfrm>
          </p:grpSpPr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xmlns="" id="{6F29B182-9326-415B-913B-CCFEB6AAE1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167" t="38116" r="19162" b="45813"/>
              <a:stretch/>
            </p:blipFill>
            <p:spPr>
              <a:xfrm>
                <a:off x="-288811" y="8554"/>
                <a:ext cx="4212607" cy="1385003"/>
              </a:xfrm>
              <a:prstGeom prst="rect">
                <a:avLst/>
              </a:prstGeom>
            </p:spPr>
          </p:pic>
          <p:sp>
            <p:nvSpPr>
              <p:cNvPr id="33" name="Shape 377">
                <a:extLst>
                  <a:ext uri="{FF2B5EF4-FFF2-40B4-BE49-F238E27FC236}">
                    <a16:creationId xmlns:a16="http://schemas.microsoft.com/office/drawing/2014/main" xmlns="" id="{F0406192-C15B-4FAB-AC37-0254A3B0350D}"/>
                  </a:ext>
                </a:extLst>
              </p:cNvPr>
              <p:cNvSpPr txBox="1"/>
              <p:nvPr/>
            </p:nvSpPr>
            <p:spPr>
              <a:xfrm>
                <a:off x="3038081" y="692886"/>
                <a:ext cx="1912742" cy="59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33" tIns="91433" rIns="91433" bIns="91433" anchor="ctr" anchorCtr="0">
                <a:noAutofit/>
              </a:bodyPr>
              <a:lstStyle/>
              <a:p>
                <a:pPr lvl="0" algn="ctr">
                  <a:buClr>
                    <a:srgbClr val="808080"/>
                  </a:buClr>
                  <a:buSzPct val="25000"/>
                </a:pPr>
                <a:r>
                  <a:rPr lang="en-US" altLang="zh-TW" sz="2400" b="1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rush Script MT" panose="03060802040406070304" pitchFamily="66" charset="-122"/>
                    <a:sym typeface="Open Sans"/>
                  </a:rPr>
                  <a:t>1973~74</a:t>
                </a:r>
              </a:p>
            </p:txBody>
          </p:sp>
        </p:grp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7E646F5F-79E2-4236-AE5E-366D05F80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24" y="-20753"/>
              <a:ext cx="3042168" cy="135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5163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3A8BA3A-A397-6141-8DA5-57CABBA84F2D}"/>
              </a:ext>
            </a:extLst>
          </p:cNvPr>
          <p:cNvSpPr/>
          <p:nvPr/>
        </p:nvSpPr>
        <p:spPr>
          <a:xfrm>
            <a:off x="0" y="2540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xmlns="" id="{F7523D44-120D-C84E-9ED9-32DB5221209C}"/>
              </a:ext>
            </a:extLst>
          </p:cNvPr>
          <p:cNvSpPr>
            <a:spLocks/>
          </p:cNvSpPr>
          <p:nvPr/>
        </p:nvSpPr>
        <p:spPr bwMode="auto">
          <a:xfrm>
            <a:off x="348746" y="4455806"/>
            <a:ext cx="3086988" cy="2332470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AC682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2002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xmlns="" id="{53E22632-3D86-9648-8AA0-6413A41AE9D3}"/>
              </a:ext>
            </a:extLst>
          </p:cNvPr>
          <p:cNvSpPr>
            <a:spLocks/>
          </p:cNvSpPr>
          <p:nvPr/>
        </p:nvSpPr>
        <p:spPr bwMode="auto">
          <a:xfrm>
            <a:off x="337551" y="3423467"/>
            <a:ext cx="3104257" cy="2136356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xmlns="" id="{B1D982A5-0853-2B43-B4C2-1A273C72285D}"/>
              </a:ext>
            </a:extLst>
          </p:cNvPr>
          <p:cNvSpPr>
            <a:spLocks/>
          </p:cNvSpPr>
          <p:nvPr/>
        </p:nvSpPr>
        <p:spPr bwMode="auto">
          <a:xfrm>
            <a:off x="330338" y="2093562"/>
            <a:ext cx="3105718" cy="2213578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AC682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2002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4" name="文本框 42">
            <a:extLst>
              <a:ext uri="{FF2B5EF4-FFF2-40B4-BE49-F238E27FC236}">
                <a16:creationId xmlns:a16="http://schemas.microsoft.com/office/drawing/2014/main" xmlns="" id="{721AE4B9-0CEC-0B45-9D00-C0E94145F5E7}"/>
              </a:ext>
            </a:extLst>
          </p:cNvPr>
          <p:cNvSpPr txBox="1"/>
          <p:nvPr/>
        </p:nvSpPr>
        <p:spPr>
          <a:xfrm>
            <a:off x="5575557" y="1499823"/>
            <a:ext cx="594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倪柝聲弟兄職事的中心</a:t>
            </a:r>
          </a:p>
        </p:txBody>
      </p:sp>
      <p:sp>
        <p:nvSpPr>
          <p:cNvPr id="15" name="文本框 43">
            <a:extLst>
              <a:ext uri="{FF2B5EF4-FFF2-40B4-BE49-F238E27FC236}">
                <a16:creationId xmlns:a16="http://schemas.microsoft.com/office/drawing/2014/main" xmlns="" id="{BA7CE09E-4BC1-1441-9577-C542174DD824}"/>
              </a:ext>
            </a:extLst>
          </p:cNvPr>
          <p:cNvSpPr txBox="1"/>
          <p:nvPr/>
        </p:nvSpPr>
        <p:spPr>
          <a:xfrm>
            <a:off x="5584082" y="3602400"/>
            <a:ext cx="6503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主的恢復帶我們完全回到靈裏並身體裏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xmlns="" id="{52F9600C-3530-A44B-A06F-C1715693D441}"/>
              </a:ext>
            </a:extLst>
          </p:cNvPr>
          <p:cNvSpPr>
            <a:spLocks/>
          </p:cNvSpPr>
          <p:nvPr/>
        </p:nvSpPr>
        <p:spPr bwMode="auto">
          <a:xfrm>
            <a:off x="318161" y="388739"/>
            <a:ext cx="3123230" cy="2645989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551 h 17"/>
              <a:gd name="T4" fmla="*/ 1147763 w 18"/>
              <a:gd name="T5" fmla="*/ 644058 h 17"/>
              <a:gd name="T6" fmla="*/ 1083998 w 18"/>
              <a:gd name="T7" fmla="*/ 761160 h 17"/>
              <a:gd name="T8" fmla="*/ 637646 w 18"/>
              <a:gd name="T9" fmla="*/ 995363 h 17"/>
              <a:gd name="T10" fmla="*/ 510117 w 18"/>
              <a:gd name="T11" fmla="*/ 995363 h 17"/>
              <a:gd name="T12" fmla="*/ 63765 w 18"/>
              <a:gd name="T13" fmla="*/ 761160 h 17"/>
              <a:gd name="T14" fmla="*/ 0 w 18"/>
              <a:gd name="T15" fmla="*/ 644058 h 17"/>
              <a:gd name="T16" fmla="*/ 0 w 18"/>
              <a:gd name="T17" fmla="*/ 58551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21" name="直接连接符 11">
            <a:extLst>
              <a:ext uri="{FF2B5EF4-FFF2-40B4-BE49-F238E27FC236}">
                <a16:creationId xmlns:a16="http://schemas.microsoft.com/office/drawing/2014/main" xmlns="" id="{41B8B9D3-3F71-2745-9CC7-033DFD0D4A27}"/>
              </a:ext>
            </a:extLst>
          </p:cNvPr>
          <p:cNvCxnSpPr>
            <a:cxnSpLocks/>
          </p:cNvCxnSpPr>
          <p:nvPr/>
        </p:nvCxnSpPr>
        <p:spPr>
          <a:xfrm flipH="1">
            <a:off x="3442375" y="2156123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12">
            <a:extLst>
              <a:ext uri="{FF2B5EF4-FFF2-40B4-BE49-F238E27FC236}">
                <a16:creationId xmlns:a16="http://schemas.microsoft.com/office/drawing/2014/main" xmlns="" id="{C5D82DD8-7F32-9C45-9A43-C7865C3C8D91}"/>
              </a:ext>
            </a:extLst>
          </p:cNvPr>
          <p:cNvCxnSpPr>
            <a:cxnSpLocks/>
          </p:cNvCxnSpPr>
          <p:nvPr/>
        </p:nvCxnSpPr>
        <p:spPr>
          <a:xfrm flipH="1">
            <a:off x="3441390" y="4211914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15">
            <a:extLst>
              <a:ext uri="{FF2B5EF4-FFF2-40B4-BE49-F238E27FC236}">
                <a16:creationId xmlns:a16="http://schemas.microsoft.com/office/drawing/2014/main" xmlns="" id="{F6676918-CFE6-DB44-B08C-6FEC73FEF4A3}"/>
              </a:ext>
            </a:extLst>
          </p:cNvPr>
          <p:cNvCxnSpPr>
            <a:cxnSpLocks/>
          </p:cNvCxnSpPr>
          <p:nvPr/>
        </p:nvCxnSpPr>
        <p:spPr>
          <a:xfrm>
            <a:off x="5482165" y="1764346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2">
            <a:extLst>
              <a:ext uri="{FF2B5EF4-FFF2-40B4-BE49-F238E27FC236}">
                <a16:creationId xmlns:a16="http://schemas.microsoft.com/office/drawing/2014/main" xmlns="" id="{DDF8B121-59E4-B145-94DF-C2059F633584}"/>
              </a:ext>
            </a:extLst>
          </p:cNvPr>
          <p:cNvCxnSpPr>
            <a:cxnSpLocks/>
          </p:cNvCxnSpPr>
          <p:nvPr/>
        </p:nvCxnSpPr>
        <p:spPr>
          <a:xfrm flipH="1">
            <a:off x="3450900" y="5620572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5">
            <a:extLst>
              <a:ext uri="{FF2B5EF4-FFF2-40B4-BE49-F238E27FC236}">
                <a16:creationId xmlns:a16="http://schemas.microsoft.com/office/drawing/2014/main" xmlns="" id="{A1E78043-AC2D-1446-BF28-5F0A2B0C2335}"/>
              </a:ext>
            </a:extLst>
          </p:cNvPr>
          <p:cNvCxnSpPr>
            <a:cxnSpLocks/>
          </p:cNvCxnSpPr>
          <p:nvPr/>
        </p:nvCxnSpPr>
        <p:spPr>
          <a:xfrm>
            <a:off x="5473341" y="3847006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43">
            <a:extLst>
              <a:ext uri="{FF2B5EF4-FFF2-40B4-BE49-F238E27FC236}">
                <a16:creationId xmlns:a16="http://schemas.microsoft.com/office/drawing/2014/main" xmlns="" id="{264AB697-8717-8B40-B3D9-B07E01D10D48}"/>
              </a:ext>
            </a:extLst>
          </p:cNvPr>
          <p:cNvSpPr txBox="1"/>
          <p:nvPr/>
        </p:nvSpPr>
        <p:spPr>
          <a:xfrm>
            <a:off x="5584082" y="5017274"/>
            <a:ext cx="580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我們基督徒生活的試驗</a:t>
            </a:r>
          </a:p>
        </p:txBody>
      </p:sp>
      <p:cxnSp>
        <p:nvCxnSpPr>
          <p:cNvPr id="77" name="直接连接符 15">
            <a:extLst>
              <a:ext uri="{FF2B5EF4-FFF2-40B4-BE49-F238E27FC236}">
                <a16:creationId xmlns:a16="http://schemas.microsoft.com/office/drawing/2014/main" xmlns="" id="{5CFAD288-8FF6-1549-A136-D664DCB28587}"/>
              </a:ext>
            </a:extLst>
          </p:cNvPr>
          <p:cNvCxnSpPr>
            <a:cxnSpLocks/>
          </p:cNvCxnSpPr>
          <p:nvPr/>
        </p:nvCxnSpPr>
        <p:spPr>
          <a:xfrm>
            <a:off x="5490690" y="5267344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46FDA944-6B02-43A1-80FD-E9D379D2818F}"/>
              </a:ext>
            </a:extLst>
          </p:cNvPr>
          <p:cNvGrpSpPr/>
          <p:nvPr/>
        </p:nvGrpSpPr>
        <p:grpSpPr>
          <a:xfrm>
            <a:off x="316519" y="-166006"/>
            <a:ext cx="11962725" cy="1856262"/>
            <a:chOff x="316519" y="-166006"/>
            <a:chExt cx="11962725" cy="1856262"/>
          </a:xfrm>
        </p:grpSpPr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xmlns="" id="{BB2FE4E4-80B1-4C20-98F0-27F695BA7667}"/>
                </a:ext>
              </a:extLst>
            </p:cNvPr>
            <p:cNvSpPr/>
            <p:nvPr/>
          </p:nvSpPr>
          <p:spPr>
            <a:xfrm>
              <a:off x="316519" y="150763"/>
              <a:ext cx="11962725" cy="104306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xmlns="" id="{5F0B0E6F-3EB4-4B96-B8D1-0B0B44D36646}"/>
                </a:ext>
              </a:extLst>
            </p:cNvPr>
            <p:cNvCxnSpPr/>
            <p:nvPr/>
          </p:nvCxnSpPr>
          <p:spPr>
            <a:xfrm>
              <a:off x="484058" y="1021940"/>
              <a:ext cx="1090543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xmlns="" id="{B681B8A5-D7F0-4296-BB2A-B402F1FCB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969" y="-166006"/>
              <a:ext cx="2330978" cy="1856262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5861A9A-7E24-4606-B9D6-19A83A6B865E}"/>
              </a:ext>
            </a:extLst>
          </p:cNvPr>
          <p:cNvSpPr/>
          <p:nvPr/>
        </p:nvSpPr>
        <p:spPr>
          <a:xfrm>
            <a:off x="-4048763" y="1686333"/>
            <a:ext cx="16103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漢儀新蒂蘇孝慈碑" panose="02000500000000000000" pitchFamily="2" charset="-120"/>
                <a:ea typeface="漢儀新蒂蘇孝慈碑" panose="02000500000000000000" pitchFamily="2" charset="-120"/>
              </a:rPr>
              <a:t>總結</a:t>
            </a:r>
            <a:endParaRPr lang="zh-TW" altLang="en-US" sz="6600" b="1" dirty="0">
              <a:latin typeface="漢儀新蒂蘇孝慈碑" panose="02000500000000000000" pitchFamily="2" charset="-120"/>
              <a:ea typeface="漢儀新蒂蘇孝慈碑" panose="02000500000000000000" pitchFamily="2" charset="-120"/>
            </a:endParaRPr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xmlns="" id="{282B05CA-A5FE-4270-A5E8-AD8CF29307B0}"/>
              </a:ext>
            </a:extLst>
          </p:cNvPr>
          <p:cNvGrpSpPr/>
          <p:nvPr/>
        </p:nvGrpSpPr>
        <p:grpSpPr>
          <a:xfrm>
            <a:off x="9116119" y="216136"/>
            <a:ext cx="3723581" cy="482364"/>
            <a:chOff x="9116119" y="216136"/>
            <a:chExt cx="3723581" cy="482364"/>
          </a:xfrm>
        </p:grpSpPr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xmlns="" id="{BDE005F8-DEC9-4226-AF31-DFE4D8C72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10700" y="698500"/>
              <a:ext cx="3429000" cy="0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xmlns="" id="{8EFC7AD2-933F-4664-936D-7DA97D0E5CF4}"/>
                </a:ext>
              </a:extLst>
            </p:cNvPr>
            <p:cNvSpPr txBox="1"/>
            <p:nvPr/>
          </p:nvSpPr>
          <p:spPr>
            <a:xfrm>
              <a:off x="9116119" y="216136"/>
              <a:ext cx="2971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林右庸弟兄</a:t>
              </a:r>
            </a:p>
          </p:txBody>
        </p:sp>
      </p:grpSp>
      <p:sp>
        <p:nvSpPr>
          <p:cNvPr id="30" name="文本框 42">
            <a:extLst>
              <a:ext uri="{FF2B5EF4-FFF2-40B4-BE49-F238E27FC236}">
                <a16:creationId xmlns:a16="http://schemas.microsoft.com/office/drawing/2014/main" xmlns="" id="{7AD092A4-6A68-424D-B8BC-05B2058C8E8F}"/>
              </a:ext>
            </a:extLst>
          </p:cNvPr>
          <p:cNvSpPr txBox="1"/>
          <p:nvPr/>
        </p:nvSpPr>
        <p:spPr>
          <a:xfrm>
            <a:off x="5575557" y="2566623"/>
            <a:ext cx="594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我們中間四次主要的復興</a:t>
            </a:r>
          </a:p>
        </p:txBody>
      </p:sp>
      <p:cxnSp>
        <p:nvCxnSpPr>
          <p:cNvPr id="32" name="直接连接符 11">
            <a:extLst>
              <a:ext uri="{FF2B5EF4-FFF2-40B4-BE49-F238E27FC236}">
                <a16:creationId xmlns:a16="http://schemas.microsoft.com/office/drawing/2014/main" xmlns="" id="{11027926-8DE7-4EB0-9F72-AFAADC4F1A6F}"/>
              </a:ext>
            </a:extLst>
          </p:cNvPr>
          <p:cNvCxnSpPr>
            <a:cxnSpLocks/>
          </p:cNvCxnSpPr>
          <p:nvPr/>
        </p:nvCxnSpPr>
        <p:spPr>
          <a:xfrm flipH="1">
            <a:off x="3442375" y="3222923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15">
            <a:extLst>
              <a:ext uri="{FF2B5EF4-FFF2-40B4-BE49-F238E27FC236}">
                <a16:creationId xmlns:a16="http://schemas.microsoft.com/office/drawing/2014/main" xmlns="" id="{9F7BD401-DACB-45AE-97F4-F60B0EE75380}"/>
              </a:ext>
            </a:extLst>
          </p:cNvPr>
          <p:cNvCxnSpPr>
            <a:cxnSpLocks/>
          </p:cNvCxnSpPr>
          <p:nvPr/>
        </p:nvCxnSpPr>
        <p:spPr>
          <a:xfrm>
            <a:off x="5482165" y="2831146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9951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  <p:bldP spid="9" grpId="0" animBg="1"/>
      <p:bldP spid="14" grpId="0"/>
      <p:bldP spid="15" grpId="0"/>
      <p:bldP spid="17" grpId="0" animBg="1"/>
      <p:bldP spid="39" grpId="0"/>
      <p:bldP spid="30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1124711" y="1266627"/>
            <a:ext cx="10415017" cy="497059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倪弟兄職事的中心─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作生命為著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zh-TW" altLang="en-US" sz="2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倪弟兄的職事明顯有兩方面－</a:t>
            </a:r>
            <a:r>
              <a:rPr lang="zh-TW" altLang="en-US" sz="2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</a:t>
            </a:r>
            <a:r>
              <a:rPr lang="zh-TW" altLang="en-US" sz="2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</a:t>
            </a:r>
            <a:r>
              <a:rPr lang="zh-TW" altLang="en-US" sz="29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049181" lvl="1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zh-TW" altLang="en-US" sz="2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信徒所經歷的</a:t>
            </a:r>
            <a:r>
              <a:rPr lang="zh-TW" altLang="en-US" sz="2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</a:t>
            </a:r>
            <a:r>
              <a:rPr lang="zh-TW" altLang="en-US" sz="2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，乃是召會的實際、內容。為要與這實際相配，就需要有</a:t>
            </a:r>
            <a:r>
              <a:rPr lang="zh-TW" altLang="en-US" sz="2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召會的實行</a:t>
            </a:r>
            <a:r>
              <a:rPr lang="zh-TW" altLang="en-US" sz="2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作為實際、內容的顯出。</a:t>
            </a:r>
          </a:p>
          <a:p>
            <a:pPr marL="1049181" lvl="1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zh-TW" altLang="en-US" sz="2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倪弟兄關於基督的職事被接受，但他關於召會實行的職事卻被棄絕。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啟示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苦難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職事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、以及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眾召會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534831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啟示加上苦難就產生職事，有了職事就有工作，這工作產生眾召會。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E265B484-A199-4C33-80EC-4DA26E92ED26}"/>
              </a:ext>
            </a:extLst>
          </p:cNvPr>
          <p:cNvSpPr txBox="1">
            <a:spLocks/>
          </p:cNvSpPr>
          <p:nvPr/>
        </p:nvSpPr>
        <p:spPr>
          <a:xfrm>
            <a:off x="191736" y="374586"/>
            <a:ext cx="7707664" cy="666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Lantinghei TC Heavy" panose="03000509000000000000" pitchFamily="66" charset="-120"/>
                <a:ea typeface="Lantinghei TC Heavy" panose="03000509000000000000" pitchFamily="66" charset="-120"/>
              </a:rPr>
              <a:t>倪柝聲弟兄職事的中心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7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TW" altLang="en-US" dirty="0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1010229" y="1509630"/>
            <a:ext cx="10383148" cy="390876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得救證實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的復興（真理）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1923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基督得勝生命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的復興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1935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召會生活實行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的復興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1942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藉著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倪弟兄的職事得恢復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，帶進我們中間最大、 最有能力、最得勝的復興 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1947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8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奉獻─交出來給召會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，聖徒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為著召會完全向主降服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而帶進的復興）</a:t>
            </a:r>
            <a:endParaRPr 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A340C52E-411C-456E-B1BA-A000881A60ED}"/>
              </a:ext>
            </a:extLst>
          </p:cNvPr>
          <p:cNvGrpSpPr/>
          <p:nvPr/>
        </p:nvGrpSpPr>
        <p:grpSpPr>
          <a:xfrm>
            <a:off x="12361153" y="822452"/>
            <a:ext cx="1536192" cy="1401136"/>
            <a:chOff x="10003536" y="256032"/>
            <a:chExt cx="1536192" cy="1401136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D42803AE-8988-4C36-BFD5-5209568E7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3536" y="256032"/>
              <a:ext cx="1536192" cy="1374357"/>
            </a:xfrm>
            <a:custGeom>
              <a:avLst/>
              <a:gdLst>
                <a:gd name="T0" fmla="*/ 893 w 1217"/>
                <a:gd name="T1" fmla="*/ 0 h 990"/>
                <a:gd name="T2" fmla="*/ 495 w 1217"/>
                <a:gd name="T3" fmla="*/ 0 h 990"/>
                <a:gd name="T4" fmla="*/ 0 w 1217"/>
                <a:gd name="T5" fmla="*/ 495 h 990"/>
                <a:gd name="T6" fmla="*/ 478 w 1217"/>
                <a:gd name="T7" fmla="*/ 990 h 990"/>
                <a:gd name="T8" fmla="*/ 161 w 1217"/>
                <a:gd name="T9" fmla="*/ 657 h 990"/>
                <a:gd name="T10" fmla="*/ 495 w 1217"/>
                <a:gd name="T11" fmla="*/ 323 h 990"/>
                <a:gd name="T12" fmla="*/ 749 w 1217"/>
                <a:gd name="T13" fmla="*/ 323 h 990"/>
                <a:gd name="T14" fmla="*/ 893 w 1217"/>
                <a:gd name="T15" fmla="*/ 323 h 990"/>
                <a:gd name="T16" fmla="*/ 1217 w 1217"/>
                <a:gd name="T17" fmla="*/ 0 h 990"/>
                <a:gd name="T18" fmla="*/ 893 w 1217"/>
                <a:gd name="T19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7" h="990">
                  <a:moveTo>
                    <a:pt x="893" y="0"/>
                  </a:moveTo>
                  <a:cubicBezTo>
                    <a:pt x="495" y="0"/>
                    <a:pt x="495" y="0"/>
                    <a:pt x="495" y="0"/>
                  </a:cubicBezTo>
                  <a:cubicBezTo>
                    <a:pt x="221" y="0"/>
                    <a:pt x="0" y="222"/>
                    <a:pt x="0" y="495"/>
                  </a:cubicBezTo>
                  <a:cubicBezTo>
                    <a:pt x="0" y="763"/>
                    <a:pt x="212" y="981"/>
                    <a:pt x="478" y="990"/>
                  </a:cubicBezTo>
                  <a:cubicBezTo>
                    <a:pt x="301" y="981"/>
                    <a:pt x="161" y="836"/>
                    <a:pt x="161" y="657"/>
                  </a:cubicBezTo>
                  <a:cubicBezTo>
                    <a:pt x="161" y="472"/>
                    <a:pt x="311" y="323"/>
                    <a:pt x="495" y="323"/>
                  </a:cubicBezTo>
                  <a:cubicBezTo>
                    <a:pt x="749" y="323"/>
                    <a:pt x="749" y="323"/>
                    <a:pt x="749" y="323"/>
                  </a:cubicBezTo>
                  <a:cubicBezTo>
                    <a:pt x="893" y="323"/>
                    <a:pt x="893" y="323"/>
                    <a:pt x="893" y="323"/>
                  </a:cubicBezTo>
                  <a:cubicBezTo>
                    <a:pt x="1071" y="323"/>
                    <a:pt x="1217" y="178"/>
                    <a:pt x="1217" y="0"/>
                  </a:cubicBezTo>
                  <a:lnTo>
                    <a:pt x="893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BC92585F-6738-4804-81A9-11D07D977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8349" y="789429"/>
              <a:ext cx="873412" cy="867739"/>
            </a:xfrm>
            <a:custGeom>
              <a:avLst/>
              <a:gdLst>
                <a:gd name="T0" fmla="*/ 307 w 614"/>
                <a:gd name="T1" fmla="*/ 42 h 615"/>
                <a:gd name="T2" fmla="*/ 573 w 614"/>
                <a:gd name="T3" fmla="*/ 308 h 615"/>
                <a:gd name="T4" fmla="*/ 307 w 614"/>
                <a:gd name="T5" fmla="*/ 574 h 615"/>
                <a:gd name="T6" fmla="*/ 41 w 614"/>
                <a:gd name="T7" fmla="*/ 308 h 615"/>
                <a:gd name="T8" fmla="*/ 307 w 614"/>
                <a:gd name="T9" fmla="*/ 42 h 615"/>
                <a:gd name="T10" fmla="*/ 307 w 614"/>
                <a:gd name="T11" fmla="*/ 0 h 615"/>
                <a:gd name="T12" fmla="*/ 0 w 614"/>
                <a:gd name="T13" fmla="*/ 308 h 615"/>
                <a:gd name="T14" fmla="*/ 307 w 614"/>
                <a:gd name="T15" fmla="*/ 615 h 615"/>
                <a:gd name="T16" fmla="*/ 614 w 614"/>
                <a:gd name="T17" fmla="*/ 308 h 615"/>
                <a:gd name="T18" fmla="*/ 307 w 614"/>
                <a:gd name="T1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5">
                  <a:moveTo>
                    <a:pt x="307" y="42"/>
                  </a:moveTo>
                  <a:cubicBezTo>
                    <a:pt x="454" y="42"/>
                    <a:pt x="573" y="161"/>
                    <a:pt x="573" y="308"/>
                  </a:cubicBezTo>
                  <a:cubicBezTo>
                    <a:pt x="573" y="454"/>
                    <a:pt x="454" y="574"/>
                    <a:pt x="307" y="574"/>
                  </a:cubicBezTo>
                  <a:cubicBezTo>
                    <a:pt x="160" y="574"/>
                    <a:pt x="41" y="454"/>
                    <a:pt x="41" y="308"/>
                  </a:cubicBezTo>
                  <a:cubicBezTo>
                    <a:pt x="41" y="161"/>
                    <a:pt x="160" y="42"/>
                    <a:pt x="307" y="42"/>
                  </a:cubicBezTo>
                  <a:close/>
                  <a:moveTo>
                    <a:pt x="307" y="0"/>
                  </a:moveTo>
                  <a:cubicBezTo>
                    <a:pt x="137" y="0"/>
                    <a:pt x="0" y="138"/>
                    <a:pt x="0" y="308"/>
                  </a:cubicBezTo>
                  <a:cubicBezTo>
                    <a:pt x="0" y="477"/>
                    <a:pt x="137" y="615"/>
                    <a:pt x="307" y="615"/>
                  </a:cubicBezTo>
                  <a:cubicBezTo>
                    <a:pt x="477" y="615"/>
                    <a:pt x="614" y="477"/>
                    <a:pt x="614" y="308"/>
                  </a:cubicBezTo>
                  <a:cubicBezTo>
                    <a:pt x="614" y="138"/>
                    <a:pt x="477" y="0"/>
                    <a:pt x="3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Inhaltsplatzhalter 4">
              <a:extLst>
                <a:ext uri="{FF2B5EF4-FFF2-40B4-BE49-F238E27FC236}">
                  <a16:creationId xmlns:a16="http://schemas.microsoft.com/office/drawing/2014/main" xmlns="" id="{A3033598-327F-427E-9DD2-09408C98F43B}"/>
                </a:ext>
              </a:extLst>
            </p:cNvPr>
            <p:cNvSpPr txBox="1">
              <a:spLocks/>
            </p:cNvSpPr>
            <p:nvPr/>
          </p:nvSpPr>
          <p:spPr>
            <a:xfrm>
              <a:off x="10055821" y="915521"/>
              <a:ext cx="1300565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TW" sz="4000" b="1" dirty="0">
                  <a:solidFill>
                    <a:srgbClr val="7030A0"/>
                  </a:solidFill>
                  <a:latin typeface="華康POP1體W9(P)" panose="040B0900000000000000" pitchFamily="82" charset="-120"/>
                  <a:ea typeface="華康POP1體W9(P)" panose="040B0900000000000000" pitchFamily="82" charset="-120"/>
                </a:rPr>
                <a:t>2</a:t>
              </a:r>
              <a:endParaRPr lang="en-US" sz="4000" b="1" dirty="0">
                <a:solidFill>
                  <a:srgbClr val="7030A0"/>
                </a:solidFill>
                <a:latin typeface="華康POP1體W9(P)" panose="040B0900000000000000" pitchFamily="82" charset="-120"/>
                <a:ea typeface="華康POP1體W9(P)" panose="040B0900000000000000" pitchFamily="82" charset="-120"/>
              </a:endParaRPr>
            </a:p>
          </p:txBody>
        </p:sp>
        <p:sp>
          <p:nvSpPr>
            <p:cNvPr id="9" name="Oval 3">
              <a:extLst>
                <a:ext uri="{FF2B5EF4-FFF2-40B4-BE49-F238E27FC236}">
                  <a16:creationId xmlns:a16="http://schemas.microsoft.com/office/drawing/2014/main" xmlns="" id="{821E7453-8B56-4CBA-8D64-053CC1F1D80E}"/>
                </a:ext>
              </a:extLst>
            </p:cNvPr>
            <p:cNvSpPr/>
            <p:nvPr/>
          </p:nvSpPr>
          <p:spPr>
            <a:xfrm>
              <a:off x="10845755" y="388183"/>
              <a:ext cx="194102" cy="198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BF9EF21A-F315-43DC-8D12-683CC1B5211D}"/>
              </a:ext>
            </a:extLst>
          </p:cNvPr>
          <p:cNvSpPr txBox="1">
            <a:spLocks/>
          </p:cNvSpPr>
          <p:nvPr/>
        </p:nvSpPr>
        <p:spPr>
          <a:xfrm>
            <a:off x="191736" y="374586"/>
            <a:ext cx="7707664" cy="666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Lantinghei TC Heavy" panose="03000509000000000000" pitchFamily="66" charset="-120"/>
              </a:rPr>
              <a:t>我們中間四次主要的復興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9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63CEAB9D-7AA8-404C-9A95-6E4E0C3A71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419" y="3463435"/>
            <a:ext cx="1562196" cy="2297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6398F88-6281-0F4E-93F9-D8D0BEF5541C}"/>
              </a:ext>
            </a:extLst>
          </p:cNvPr>
          <p:cNvSpPr/>
          <p:nvPr/>
        </p:nvSpPr>
        <p:spPr>
          <a:xfrm>
            <a:off x="418419" y="4051381"/>
            <a:ext cx="15583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5A51F82-1855-3E40-A81B-CF5190FE80C4}"/>
              </a:ext>
            </a:extLst>
          </p:cNvPr>
          <p:cNvSpPr/>
          <p:nvPr/>
        </p:nvSpPr>
        <p:spPr>
          <a:xfrm>
            <a:off x="2151057" y="3463435"/>
            <a:ext cx="1561184" cy="22973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FDF468B-CA5B-E540-85FC-DA2F94443A9B}"/>
              </a:ext>
            </a:extLst>
          </p:cNvPr>
          <p:cNvSpPr/>
          <p:nvPr/>
        </p:nvSpPr>
        <p:spPr>
          <a:xfrm>
            <a:off x="2147250" y="4051381"/>
            <a:ext cx="15649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職事</a:t>
            </a:r>
            <a:endParaRPr lang="en-US" altLang="zh-TW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負擔</a:t>
            </a:r>
            <a:endParaRPr lang="zh-CN" alt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725B5B2-8582-1B4E-AB79-13104E15D856}"/>
              </a:ext>
            </a:extLst>
          </p:cNvPr>
          <p:cNvSpPr/>
          <p:nvPr/>
        </p:nvSpPr>
        <p:spPr>
          <a:xfrm>
            <a:off x="4062995" y="1640996"/>
            <a:ext cx="5873436" cy="1549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9736290-A3F4-DA4A-9CB8-FA2A0E9BC148}"/>
              </a:ext>
            </a:extLst>
          </p:cNvPr>
          <p:cNvSpPr/>
          <p:nvPr/>
        </p:nvSpPr>
        <p:spPr>
          <a:xfrm>
            <a:off x="427851" y="1640996"/>
            <a:ext cx="3284391" cy="15497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417E9D-B491-DF49-9520-8D7F3EA073EA}"/>
              </a:ext>
            </a:extLst>
          </p:cNvPr>
          <p:cNvSpPr/>
          <p:nvPr/>
        </p:nvSpPr>
        <p:spPr>
          <a:xfrm>
            <a:off x="427851" y="2067074"/>
            <a:ext cx="32843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  言</a:t>
            </a:r>
            <a:endParaRPr lang="en-US" altLang="zh-TW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21F1066-132C-3F4A-B238-3412B358D0BD}"/>
              </a:ext>
            </a:extLst>
          </p:cNvPr>
          <p:cNvSpPr/>
          <p:nvPr/>
        </p:nvSpPr>
        <p:spPr>
          <a:xfrm>
            <a:off x="4080744" y="3468162"/>
            <a:ext cx="1842179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4F57481-167B-CC42-BBD8-A8326E5A7BD8}"/>
              </a:ext>
            </a:extLst>
          </p:cNvPr>
          <p:cNvSpPr/>
          <p:nvPr/>
        </p:nvSpPr>
        <p:spPr>
          <a:xfrm>
            <a:off x="4364567" y="4046653"/>
            <a:ext cx="1274533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異象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圖畫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668C6AF-9016-3845-BD9B-5EC77E6902FC}"/>
              </a:ext>
            </a:extLst>
          </p:cNvPr>
          <p:cNvSpPr/>
          <p:nvPr/>
        </p:nvSpPr>
        <p:spPr>
          <a:xfrm>
            <a:off x="6063473" y="3479401"/>
            <a:ext cx="186676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F5206A9-A13E-6A44-BCFC-1DC6E28D581A}"/>
              </a:ext>
            </a:extLst>
          </p:cNvPr>
          <p:cNvSpPr/>
          <p:nvPr/>
        </p:nvSpPr>
        <p:spPr>
          <a:xfrm>
            <a:off x="6390512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生命操練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8213EE9-C55E-6C41-B91B-3C56CC294D9B}"/>
              </a:ext>
            </a:extLst>
          </p:cNvPr>
          <p:cNvSpPr/>
          <p:nvPr/>
        </p:nvSpPr>
        <p:spPr>
          <a:xfrm>
            <a:off x="8070788" y="3479401"/>
            <a:ext cx="186564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9D49D90-8321-F34A-865F-C2FA8BF35F3D}"/>
              </a:ext>
            </a:extLst>
          </p:cNvPr>
          <p:cNvSpPr/>
          <p:nvPr/>
        </p:nvSpPr>
        <p:spPr>
          <a:xfrm>
            <a:off x="10174616" y="1640993"/>
            <a:ext cx="1509085" cy="4119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9192C38-7E9D-6644-918C-14053C79A17A}"/>
              </a:ext>
            </a:extLst>
          </p:cNvPr>
          <p:cNvSpPr/>
          <p:nvPr/>
        </p:nvSpPr>
        <p:spPr>
          <a:xfrm>
            <a:off x="4080743" y="2067073"/>
            <a:ext cx="585568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內容</a:t>
            </a:r>
            <a:r>
              <a:rPr lang="en-US" altLang="zh-TW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–</a:t>
            </a:r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生命與建造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A442FE5-F1CD-9446-98E6-C35D50A8B276}"/>
              </a:ext>
            </a:extLst>
          </p:cNvPr>
          <p:cNvSpPr/>
          <p:nvPr/>
        </p:nvSpPr>
        <p:spPr>
          <a:xfrm>
            <a:off x="8397267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事奉實行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754E852-5994-E845-9F1A-00CB6802938F}"/>
              </a:ext>
            </a:extLst>
          </p:cNvPr>
          <p:cNvSpPr/>
          <p:nvPr/>
        </p:nvSpPr>
        <p:spPr>
          <a:xfrm>
            <a:off x="10412799" y="2490290"/>
            <a:ext cx="1032719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結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CF08F947-2EF9-3F4F-9C21-39BC6D2C43BB}"/>
              </a:ext>
            </a:extLst>
          </p:cNvPr>
          <p:cNvSpPr/>
          <p:nvPr/>
        </p:nvSpPr>
        <p:spPr>
          <a:xfrm>
            <a:off x="422546" y="4051381"/>
            <a:ext cx="15649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歷史</a:t>
            </a:r>
            <a:endParaRPr lang="en-US" altLang="zh-TW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  <a:endParaRPr lang="zh-CN" alt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xmlns="" id="{C7A3C87D-EE9E-4B1C-ABFA-7A4EA2DF6480}"/>
              </a:ext>
            </a:extLst>
          </p:cNvPr>
          <p:cNvGrpSpPr/>
          <p:nvPr/>
        </p:nvGrpSpPr>
        <p:grpSpPr>
          <a:xfrm>
            <a:off x="-288811" y="-89704"/>
            <a:ext cx="5239634" cy="1428477"/>
            <a:chOff x="-288811" y="-89704"/>
            <a:chExt cx="5239634" cy="1428477"/>
          </a:xfrm>
        </p:grpSpPr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xmlns="" id="{6E32D2EC-B1BF-449B-96B6-D23B0BEDA5A8}"/>
                </a:ext>
              </a:extLst>
            </p:cNvPr>
            <p:cNvGrpSpPr/>
            <p:nvPr/>
          </p:nvGrpSpPr>
          <p:grpSpPr>
            <a:xfrm>
              <a:off x="-288811" y="-89704"/>
              <a:ext cx="5239634" cy="1385003"/>
              <a:chOff x="-288811" y="8554"/>
              <a:chExt cx="5239634" cy="1385003"/>
            </a:xfrm>
          </p:grpSpPr>
          <p:pic>
            <p:nvPicPr>
              <p:cNvPr id="39" name="圖片 38">
                <a:extLst>
                  <a:ext uri="{FF2B5EF4-FFF2-40B4-BE49-F238E27FC236}">
                    <a16:creationId xmlns:a16="http://schemas.microsoft.com/office/drawing/2014/main" xmlns="" id="{D56C167F-16EF-4FE6-A494-83521FF89C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167" t="38116" r="19162" b="45813"/>
              <a:stretch/>
            </p:blipFill>
            <p:spPr>
              <a:xfrm>
                <a:off x="-288811" y="8554"/>
                <a:ext cx="4212607" cy="1385003"/>
              </a:xfrm>
              <a:prstGeom prst="rect">
                <a:avLst/>
              </a:prstGeom>
            </p:spPr>
          </p:pic>
          <p:sp>
            <p:nvSpPr>
              <p:cNvPr id="40" name="Shape 377">
                <a:extLst>
                  <a:ext uri="{FF2B5EF4-FFF2-40B4-BE49-F238E27FC236}">
                    <a16:creationId xmlns:a16="http://schemas.microsoft.com/office/drawing/2014/main" xmlns="" id="{21C58DF5-3A5D-4E90-967A-A2D7EDAD4396}"/>
                  </a:ext>
                </a:extLst>
              </p:cNvPr>
              <p:cNvSpPr txBox="1"/>
              <p:nvPr/>
            </p:nvSpPr>
            <p:spPr>
              <a:xfrm>
                <a:off x="3038081" y="692886"/>
                <a:ext cx="1912742" cy="59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33" tIns="91433" rIns="91433" bIns="91433" anchor="ctr" anchorCtr="0">
                <a:noAutofit/>
              </a:bodyPr>
              <a:lstStyle/>
              <a:p>
                <a:pPr lvl="0" algn="ctr">
                  <a:buClr>
                    <a:srgbClr val="808080"/>
                  </a:buClr>
                  <a:buSzPct val="25000"/>
                </a:pPr>
                <a:r>
                  <a:rPr lang="en-US" altLang="zh-TW" sz="2400" b="1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rush Script MT" panose="03060802040406070304" pitchFamily="66" charset="-122"/>
                    <a:sym typeface="Open Sans"/>
                  </a:rPr>
                  <a:t>1973~74</a:t>
                </a:r>
              </a:p>
            </p:txBody>
          </p:sp>
        </p:grpSp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xmlns="" id="{45FA32BB-60CE-4038-8FC2-386BB67DB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24" y="-20753"/>
              <a:ext cx="3042168" cy="135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2307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TW" altLang="en-US" dirty="0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625302" y="1242930"/>
            <a:ext cx="10941396" cy="478592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基督教國三件正面的事物：</a:t>
            </a:r>
            <a:r>
              <a:rPr lang="zh-TW" altLang="en-US" sz="3200" b="1" dirty="0">
                <a:solidFill>
                  <a:srgbClr val="0432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基督的名、聖經、傳揚主耶穌作救主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。但基督教國卻將這些正面的事物與基督以外的其他物混雜一起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（太十三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。其外表是神聖的，但實際卻是屬鬼魔的。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zh-TW" altLang="en-US" sz="3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主的恢復就是要帶我們脫離那些不合乎聖經的混雜，並歸回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照著聖經啟示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而有之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召會生活的純正實行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在這正當的召會生活裡，沒有宗教、外在規條、儀文、和虛空的道理或教訓。</a:t>
            </a:r>
            <a:endParaRPr lang="en-US" altLang="zh-TW" sz="29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2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聖徒操練</a:t>
            </a:r>
            <a:r>
              <a:rPr lang="zh-TW" altLang="en-US" sz="2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在靈裡</a:t>
            </a:r>
            <a:r>
              <a:rPr lang="zh-TW" altLang="en-US" sz="2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享受、經歷基督，以</a:t>
            </a:r>
            <a:r>
              <a:rPr lang="zh-TW" altLang="en-US" sz="2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團體的方式</a:t>
            </a:r>
            <a:r>
              <a:rPr lang="zh-TW" altLang="en-US" sz="29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彰顯、講說基督。</a:t>
            </a:r>
            <a:endParaRPr lang="en-US" sz="2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A340C52E-411C-456E-B1BA-A000881A60ED}"/>
              </a:ext>
            </a:extLst>
          </p:cNvPr>
          <p:cNvGrpSpPr/>
          <p:nvPr/>
        </p:nvGrpSpPr>
        <p:grpSpPr>
          <a:xfrm>
            <a:off x="12906248" y="555752"/>
            <a:ext cx="1536192" cy="1401136"/>
            <a:chOff x="10003536" y="256032"/>
            <a:chExt cx="1536192" cy="1401136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D42803AE-8988-4C36-BFD5-5209568E7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3536" y="256032"/>
              <a:ext cx="1536192" cy="1374357"/>
            </a:xfrm>
            <a:custGeom>
              <a:avLst/>
              <a:gdLst>
                <a:gd name="T0" fmla="*/ 893 w 1217"/>
                <a:gd name="T1" fmla="*/ 0 h 990"/>
                <a:gd name="T2" fmla="*/ 495 w 1217"/>
                <a:gd name="T3" fmla="*/ 0 h 990"/>
                <a:gd name="T4" fmla="*/ 0 w 1217"/>
                <a:gd name="T5" fmla="*/ 495 h 990"/>
                <a:gd name="T6" fmla="*/ 478 w 1217"/>
                <a:gd name="T7" fmla="*/ 990 h 990"/>
                <a:gd name="T8" fmla="*/ 161 w 1217"/>
                <a:gd name="T9" fmla="*/ 657 h 990"/>
                <a:gd name="T10" fmla="*/ 495 w 1217"/>
                <a:gd name="T11" fmla="*/ 323 h 990"/>
                <a:gd name="T12" fmla="*/ 749 w 1217"/>
                <a:gd name="T13" fmla="*/ 323 h 990"/>
                <a:gd name="T14" fmla="*/ 893 w 1217"/>
                <a:gd name="T15" fmla="*/ 323 h 990"/>
                <a:gd name="T16" fmla="*/ 1217 w 1217"/>
                <a:gd name="T17" fmla="*/ 0 h 990"/>
                <a:gd name="T18" fmla="*/ 893 w 1217"/>
                <a:gd name="T19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7" h="990">
                  <a:moveTo>
                    <a:pt x="893" y="0"/>
                  </a:moveTo>
                  <a:cubicBezTo>
                    <a:pt x="495" y="0"/>
                    <a:pt x="495" y="0"/>
                    <a:pt x="495" y="0"/>
                  </a:cubicBezTo>
                  <a:cubicBezTo>
                    <a:pt x="221" y="0"/>
                    <a:pt x="0" y="222"/>
                    <a:pt x="0" y="495"/>
                  </a:cubicBezTo>
                  <a:cubicBezTo>
                    <a:pt x="0" y="763"/>
                    <a:pt x="212" y="981"/>
                    <a:pt x="478" y="990"/>
                  </a:cubicBezTo>
                  <a:cubicBezTo>
                    <a:pt x="301" y="981"/>
                    <a:pt x="161" y="836"/>
                    <a:pt x="161" y="657"/>
                  </a:cubicBezTo>
                  <a:cubicBezTo>
                    <a:pt x="161" y="472"/>
                    <a:pt x="311" y="323"/>
                    <a:pt x="495" y="323"/>
                  </a:cubicBezTo>
                  <a:cubicBezTo>
                    <a:pt x="749" y="323"/>
                    <a:pt x="749" y="323"/>
                    <a:pt x="749" y="323"/>
                  </a:cubicBezTo>
                  <a:cubicBezTo>
                    <a:pt x="893" y="323"/>
                    <a:pt x="893" y="323"/>
                    <a:pt x="893" y="323"/>
                  </a:cubicBezTo>
                  <a:cubicBezTo>
                    <a:pt x="1071" y="323"/>
                    <a:pt x="1217" y="178"/>
                    <a:pt x="1217" y="0"/>
                  </a:cubicBezTo>
                  <a:lnTo>
                    <a:pt x="893" y="0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8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BC92585F-6738-4804-81A9-11D07D977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8349" y="789429"/>
              <a:ext cx="873412" cy="867739"/>
            </a:xfrm>
            <a:custGeom>
              <a:avLst/>
              <a:gdLst>
                <a:gd name="T0" fmla="*/ 307 w 614"/>
                <a:gd name="T1" fmla="*/ 42 h 615"/>
                <a:gd name="T2" fmla="*/ 573 w 614"/>
                <a:gd name="T3" fmla="*/ 308 h 615"/>
                <a:gd name="T4" fmla="*/ 307 w 614"/>
                <a:gd name="T5" fmla="*/ 574 h 615"/>
                <a:gd name="T6" fmla="*/ 41 w 614"/>
                <a:gd name="T7" fmla="*/ 308 h 615"/>
                <a:gd name="T8" fmla="*/ 307 w 614"/>
                <a:gd name="T9" fmla="*/ 42 h 615"/>
                <a:gd name="T10" fmla="*/ 307 w 614"/>
                <a:gd name="T11" fmla="*/ 0 h 615"/>
                <a:gd name="T12" fmla="*/ 0 w 614"/>
                <a:gd name="T13" fmla="*/ 308 h 615"/>
                <a:gd name="T14" fmla="*/ 307 w 614"/>
                <a:gd name="T15" fmla="*/ 615 h 615"/>
                <a:gd name="T16" fmla="*/ 614 w 614"/>
                <a:gd name="T17" fmla="*/ 308 h 615"/>
                <a:gd name="T18" fmla="*/ 307 w 614"/>
                <a:gd name="T1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5">
                  <a:moveTo>
                    <a:pt x="307" y="42"/>
                  </a:moveTo>
                  <a:cubicBezTo>
                    <a:pt x="454" y="42"/>
                    <a:pt x="573" y="161"/>
                    <a:pt x="573" y="308"/>
                  </a:cubicBezTo>
                  <a:cubicBezTo>
                    <a:pt x="573" y="454"/>
                    <a:pt x="454" y="574"/>
                    <a:pt x="307" y="574"/>
                  </a:cubicBezTo>
                  <a:cubicBezTo>
                    <a:pt x="160" y="574"/>
                    <a:pt x="41" y="454"/>
                    <a:pt x="41" y="308"/>
                  </a:cubicBezTo>
                  <a:cubicBezTo>
                    <a:pt x="41" y="161"/>
                    <a:pt x="160" y="42"/>
                    <a:pt x="307" y="42"/>
                  </a:cubicBezTo>
                  <a:close/>
                  <a:moveTo>
                    <a:pt x="307" y="0"/>
                  </a:moveTo>
                  <a:cubicBezTo>
                    <a:pt x="137" y="0"/>
                    <a:pt x="0" y="138"/>
                    <a:pt x="0" y="308"/>
                  </a:cubicBezTo>
                  <a:cubicBezTo>
                    <a:pt x="0" y="477"/>
                    <a:pt x="137" y="615"/>
                    <a:pt x="307" y="615"/>
                  </a:cubicBezTo>
                  <a:cubicBezTo>
                    <a:pt x="477" y="615"/>
                    <a:pt x="614" y="477"/>
                    <a:pt x="614" y="308"/>
                  </a:cubicBezTo>
                  <a:cubicBezTo>
                    <a:pt x="614" y="138"/>
                    <a:pt x="477" y="0"/>
                    <a:pt x="3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Inhaltsplatzhalter 4">
              <a:extLst>
                <a:ext uri="{FF2B5EF4-FFF2-40B4-BE49-F238E27FC236}">
                  <a16:creationId xmlns:a16="http://schemas.microsoft.com/office/drawing/2014/main" xmlns="" id="{A3033598-327F-427E-9DD2-09408C98F43B}"/>
                </a:ext>
              </a:extLst>
            </p:cNvPr>
            <p:cNvSpPr txBox="1">
              <a:spLocks/>
            </p:cNvSpPr>
            <p:nvPr/>
          </p:nvSpPr>
          <p:spPr>
            <a:xfrm>
              <a:off x="10055821" y="915521"/>
              <a:ext cx="1300565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TW" sz="4000" b="1" dirty="0">
                  <a:solidFill>
                    <a:srgbClr val="7030A0"/>
                  </a:solidFill>
                  <a:latin typeface="華康POP1體W9(P)" panose="040B0900000000000000" pitchFamily="82" charset="-120"/>
                  <a:ea typeface="華康POP1體W9(P)" panose="040B0900000000000000" pitchFamily="82" charset="-120"/>
                </a:rPr>
                <a:t>3</a:t>
              </a:r>
              <a:endParaRPr lang="en-US" sz="4000" b="1" dirty="0">
                <a:solidFill>
                  <a:srgbClr val="7030A0"/>
                </a:solidFill>
                <a:latin typeface="華康POP1體W9(P)" panose="040B0900000000000000" pitchFamily="82" charset="-120"/>
                <a:ea typeface="華康POP1體W9(P)" panose="040B0900000000000000" pitchFamily="82" charset="-120"/>
              </a:endParaRPr>
            </a:p>
          </p:txBody>
        </p:sp>
        <p:sp>
          <p:nvSpPr>
            <p:cNvPr id="9" name="Oval 3">
              <a:extLst>
                <a:ext uri="{FF2B5EF4-FFF2-40B4-BE49-F238E27FC236}">
                  <a16:creationId xmlns:a16="http://schemas.microsoft.com/office/drawing/2014/main" xmlns="" id="{821E7453-8B56-4CBA-8D64-053CC1F1D80E}"/>
                </a:ext>
              </a:extLst>
            </p:cNvPr>
            <p:cNvSpPr/>
            <p:nvPr/>
          </p:nvSpPr>
          <p:spPr>
            <a:xfrm>
              <a:off x="10845755" y="388183"/>
              <a:ext cx="194102" cy="198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C19B3272-ABB0-4C17-859E-52664AC223A2}"/>
              </a:ext>
            </a:extLst>
          </p:cNvPr>
          <p:cNvSpPr txBox="1">
            <a:spLocks/>
          </p:cNvSpPr>
          <p:nvPr/>
        </p:nvSpPr>
        <p:spPr>
          <a:xfrm>
            <a:off x="191735" y="374586"/>
            <a:ext cx="9059917" cy="666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Lantinghei TC Heavy" panose="03000509000000000000" pitchFamily="66" charset="-120"/>
                <a:ea typeface="Lantinghei TC Heavy" panose="03000509000000000000" pitchFamily="66" charset="-120"/>
              </a:rPr>
              <a:t>主的恢復帶我們完全回到靈裡並身體裡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Lantinghei TC Heavy" panose="03000509000000000000" pitchFamily="66" charset="-120"/>
              <a:ea typeface="Lantinghei TC Heavy" panose="03000509000000000000" pitchFamily="66" charset="-120"/>
            </a:endParaRPr>
          </a:p>
          <a:p>
            <a:pPr>
              <a:lnSpc>
                <a:spcPts val="3800"/>
              </a:lnSpc>
            </a:pP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46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TW" altLang="en-US" dirty="0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590030" y="1153351"/>
            <a:ext cx="11011939" cy="449353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一個弟兄或姊妹是否是正常的，有三重的試驗：</a:t>
            </a:r>
            <a:endParaRPr lang="en-US" altLang="zh-TW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召會生活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。一個人即使看來聖潔又高尚，但他若不能過召會生活，他就是錯的。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結果子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。我們可以在召會中，過召會生活，也沒有與召會出任何問題，但我們若不結果子，我們也是錯的。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zh-TW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照顧新人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。約翰十五章論到結果子，二十一章論到餧養小羊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。）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我們需要照顧這些小羊。</a:t>
            </a:r>
            <a:endParaRPr 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A340C52E-411C-456E-B1BA-A000881A60ED}"/>
              </a:ext>
            </a:extLst>
          </p:cNvPr>
          <p:cNvGrpSpPr/>
          <p:nvPr/>
        </p:nvGrpSpPr>
        <p:grpSpPr>
          <a:xfrm>
            <a:off x="12921304" y="486017"/>
            <a:ext cx="1536192" cy="1401136"/>
            <a:chOff x="10003536" y="256032"/>
            <a:chExt cx="1536192" cy="1401136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D42803AE-8988-4C36-BFD5-5209568E7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3536" y="256032"/>
              <a:ext cx="1536192" cy="1374357"/>
            </a:xfrm>
            <a:custGeom>
              <a:avLst/>
              <a:gdLst>
                <a:gd name="T0" fmla="*/ 893 w 1217"/>
                <a:gd name="T1" fmla="*/ 0 h 990"/>
                <a:gd name="T2" fmla="*/ 495 w 1217"/>
                <a:gd name="T3" fmla="*/ 0 h 990"/>
                <a:gd name="T4" fmla="*/ 0 w 1217"/>
                <a:gd name="T5" fmla="*/ 495 h 990"/>
                <a:gd name="T6" fmla="*/ 478 w 1217"/>
                <a:gd name="T7" fmla="*/ 990 h 990"/>
                <a:gd name="T8" fmla="*/ 161 w 1217"/>
                <a:gd name="T9" fmla="*/ 657 h 990"/>
                <a:gd name="T10" fmla="*/ 495 w 1217"/>
                <a:gd name="T11" fmla="*/ 323 h 990"/>
                <a:gd name="T12" fmla="*/ 749 w 1217"/>
                <a:gd name="T13" fmla="*/ 323 h 990"/>
                <a:gd name="T14" fmla="*/ 893 w 1217"/>
                <a:gd name="T15" fmla="*/ 323 h 990"/>
                <a:gd name="T16" fmla="*/ 1217 w 1217"/>
                <a:gd name="T17" fmla="*/ 0 h 990"/>
                <a:gd name="T18" fmla="*/ 893 w 1217"/>
                <a:gd name="T19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7" h="990">
                  <a:moveTo>
                    <a:pt x="893" y="0"/>
                  </a:moveTo>
                  <a:cubicBezTo>
                    <a:pt x="495" y="0"/>
                    <a:pt x="495" y="0"/>
                    <a:pt x="495" y="0"/>
                  </a:cubicBezTo>
                  <a:cubicBezTo>
                    <a:pt x="221" y="0"/>
                    <a:pt x="0" y="222"/>
                    <a:pt x="0" y="495"/>
                  </a:cubicBezTo>
                  <a:cubicBezTo>
                    <a:pt x="0" y="763"/>
                    <a:pt x="212" y="981"/>
                    <a:pt x="478" y="990"/>
                  </a:cubicBezTo>
                  <a:cubicBezTo>
                    <a:pt x="301" y="981"/>
                    <a:pt x="161" y="836"/>
                    <a:pt x="161" y="657"/>
                  </a:cubicBezTo>
                  <a:cubicBezTo>
                    <a:pt x="161" y="472"/>
                    <a:pt x="311" y="323"/>
                    <a:pt x="495" y="323"/>
                  </a:cubicBezTo>
                  <a:cubicBezTo>
                    <a:pt x="749" y="323"/>
                    <a:pt x="749" y="323"/>
                    <a:pt x="749" y="323"/>
                  </a:cubicBezTo>
                  <a:cubicBezTo>
                    <a:pt x="893" y="323"/>
                    <a:pt x="893" y="323"/>
                    <a:pt x="893" y="323"/>
                  </a:cubicBezTo>
                  <a:cubicBezTo>
                    <a:pt x="1071" y="323"/>
                    <a:pt x="1217" y="178"/>
                    <a:pt x="1217" y="0"/>
                  </a:cubicBezTo>
                  <a:lnTo>
                    <a:pt x="893" y="0"/>
                  </a:lnTo>
                  <a:close/>
                </a:path>
              </a:pathLst>
            </a:custGeom>
            <a:solidFill>
              <a:srgbClr val="D72DAF"/>
            </a:solidFill>
            <a:ln>
              <a:solidFill>
                <a:srgbClr val="D72DA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BC92585F-6738-4804-81A9-11D07D977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8349" y="789429"/>
              <a:ext cx="873412" cy="867739"/>
            </a:xfrm>
            <a:custGeom>
              <a:avLst/>
              <a:gdLst>
                <a:gd name="T0" fmla="*/ 307 w 614"/>
                <a:gd name="T1" fmla="*/ 42 h 615"/>
                <a:gd name="T2" fmla="*/ 573 w 614"/>
                <a:gd name="T3" fmla="*/ 308 h 615"/>
                <a:gd name="T4" fmla="*/ 307 w 614"/>
                <a:gd name="T5" fmla="*/ 574 h 615"/>
                <a:gd name="T6" fmla="*/ 41 w 614"/>
                <a:gd name="T7" fmla="*/ 308 h 615"/>
                <a:gd name="T8" fmla="*/ 307 w 614"/>
                <a:gd name="T9" fmla="*/ 42 h 615"/>
                <a:gd name="T10" fmla="*/ 307 w 614"/>
                <a:gd name="T11" fmla="*/ 0 h 615"/>
                <a:gd name="T12" fmla="*/ 0 w 614"/>
                <a:gd name="T13" fmla="*/ 308 h 615"/>
                <a:gd name="T14" fmla="*/ 307 w 614"/>
                <a:gd name="T15" fmla="*/ 615 h 615"/>
                <a:gd name="T16" fmla="*/ 614 w 614"/>
                <a:gd name="T17" fmla="*/ 308 h 615"/>
                <a:gd name="T18" fmla="*/ 307 w 614"/>
                <a:gd name="T1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5">
                  <a:moveTo>
                    <a:pt x="307" y="42"/>
                  </a:moveTo>
                  <a:cubicBezTo>
                    <a:pt x="454" y="42"/>
                    <a:pt x="573" y="161"/>
                    <a:pt x="573" y="308"/>
                  </a:cubicBezTo>
                  <a:cubicBezTo>
                    <a:pt x="573" y="454"/>
                    <a:pt x="454" y="574"/>
                    <a:pt x="307" y="574"/>
                  </a:cubicBezTo>
                  <a:cubicBezTo>
                    <a:pt x="160" y="574"/>
                    <a:pt x="41" y="454"/>
                    <a:pt x="41" y="308"/>
                  </a:cubicBezTo>
                  <a:cubicBezTo>
                    <a:pt x="41" y="161"/>
                    <a:pt x="160" y="42"/>
                    <a:pt x="307" y="42"/>
                  </a:cubicBezTo>
                  <a:close/>
                  <a:moveTo>
                    <a:pt x="307" y="0"/>
                  </a:moveTo>
                  <a:cubicBezTo>
                    <a:pt x="137" y="0"/>
                    <a:pt x="0" y="138"/>
                    <a:pt x="0" y="308"/>
                  </a:cubicBezTo>
                  <a:cubicBezTo>
                    <a:pt x="0" y="477"/>
                    <a:pt x="137" y="615"/>
                    <a:pt x="307" y="615"/>
                  </a:cubicBezTo>
                  <a:cubicBezTo>
                    <a:pt x="477" y="615"/>
                    <a:pt x="614" y="477"/>
                    <a:pt x="614" y="308"/>
                  </a:cubicBezTo>
                  <a:cubicBezTo>
                    <a:pt x="614" y="138"/>
                    <a:pt x="477" y="0"/>
                    <a:pt x="3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Inhaltsplatzhalter 4">
              <a:extLst>
                <a:ext uri="{FF2B5EF4-FFF2-40B4-BE49-F238E27FC236}">
                  <a16:creationId xmlns:a16="http://schemas.microsoft.com/office/drawing/2014/main" xmlns="" id="{A3033598-327F-427E-9DD2-09408C98F43B}"/>
                </a:ext>
              </a:extLst>
            </p:cNvPr>
            <p:cNvSpPr txBox="1">
              <a:spLocks/>
            </p:cNvSpPr>
            <p:nvPr/>
          </p:nvSpPr>
          <p:spPr>
            <a:xfrm>
              <a:off x="10385006" y="915521"/>
              <a:ext cx="654852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TW" sz="4000" b="1" dirty="0">
                  <a:solidFill>
                    <a:srgbClr val="7030A0"/>
                  </a:solidFill>
                  <a:latin typeface="華康POP1體W9(P)" panose="040B0900000000000000" pitchFamily="82" charset="-120"/>
                  <a:ea typeface="華康POP1體W9(P)" panose="040B0900000000000000" pitchFamily="82" charset="-120"/>
                </a:rPr>
                <a:t>4</a:t>
              </a:r>
              <a:endParaRPr lang="en-US" sz="4000" b="1" dirty="0">
                <a:solidFill>
                  <a:srgbClr val="7030A0"/>
                </a:solidFill>
                <a:latin typeface="華康POP1體W9(P)" panose="040B0900000000000000" pitchFamily="82" charset="-120"/>
                <a:ea typeface="華康POP1體W9(P)" panose="040B0900000000000000" pitchFamily="82" charset="-120"/>
              </a:endParaRPr>
            </a:p>
          </p:txBody>
        </p:sp>
        <p:sp>
          <p:nvSpPr>
            <p:cNvPr id="9" name="Oval 3">
              <a:extLst>
                <a:ext uri="{FF2B5EF4-FFF2-40B4-BE49-F238E27FC236}">
                  <a16:creationId xmlns:a16="http://schemas.microsoft.com/office/drawing/2014/main" xmlns="" id="{821E7453-8B56-4CBA-8D64-053CC1F1D80E}"/>
                </a:ext>
              </a:extLst>
            </p:cNvPr>
            <p:cNvSpPr/>
            <p:nvPr/>
          </p:nvSpPr>
          <p:spPr>
            <a:xfrm>
              <a:off x="10845755" y="388183"/>
              <a:ext cx="194102" cy="198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C79875DE-DCE4-4A55-9D32-B28F04651FCD}"/>
              </a:ext>
            </a:extLst>
          </p:cNvPr>
          <p:cNvSpPr txBox="1">
            <a:spLocks/>
          </p:cNvSpPr>
          <p:nvPr/>
        </p:nvSpPr>
        <p:spPr>
          <a:xfrm>
            <a:off x="191735" y="374586"/>
            <a:ext cx="9059917" cy="666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Lantinghei TC Heavy" panose="03000509000000000000" pitchFamily="66" charset="-120"/>
                <a:ea typeface="Lantinghei TC Heavy" panose="03000509000000000000" pitchFamily="66" charset="-120"/>
              </a:rPr>
              <a:t>我們基督徒生活的試驗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1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2668516-EC22-CC4B-9E9E-1CD4805C0E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TW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kumimoji="1" lang="en-US" altLang="zh-TW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kumimoji="1" lang="en-US" altLang="zh-TW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kumimoji="1" lang="en-US" altLang="zh-TW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kumimoji="1" lang="en-US" altLang="zh-TW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kumimoji="1" lang="zh-TW" altLang="en-US" sz="4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</a:t>
            </a:r>
            <a:endParaRPr kumimoji="1" lang="zh-TW" altLang="en-US" sz="4500" b="1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xmlns="" id="{F1C97579-3C95-CB44-ADF4-C4977543D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98500" l="1635" r="97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1" y="591743"/>
            <a:ext cx="4076727" cy="5486400"/>
          </a:xfrm>
          <a:prstGeom prst="rect">
            <a:avLst/>
          </a:prstGeom>
        </p:spPr>
      </p:pic>
      <p:pic>
        <p:nvPicPr>
          <p:cNvPr id="4" name="圖片 3" descr="一張含有 食物 的圖片&#10;&#10;自動產生的描述">
            <a:extLst>
              <a:ext uri="{FF2B5EF4-FFF2-40B4-BE49-F238E27FC236}">
                <a16:creationId xmlns:a16="http://schemas.microsoft.com/office/drawing/2014/main" xmlns="" id="{5E53EE11-AB99-4898-AA92-7FF45C46E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86" y="2042241"/>
            <a:ext cx="8614395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57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32821F7-3CDD-BA42-A37E-F80984A44134}"/>
              </a:ext>
            </a:extLst>
          </p:cNvPr>
          <p:cNvSpPr/>
          <p:nvPr/>
        </p:nvSpPr>
        <p:spPr>
          <a:xfrm>
            <a:off x="-214009" y="-136187"/>
            <a:ext cx="12607047" cy="71790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D625304-A62D-5641-9DF8-AB2E4C14272D}"/>
              </a:ext>
            </a:extLst>
          </p:cNvPr>
          <p:cNvSpPr/>
          <p:nvPr/>
        </p:nvSpPr>
        <p:spPr>
          <a:xfrm>
            <a:off x="479338" y="1385091"/>
            <a:ext cx="1155224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1962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1972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主恢復在美國的簡述</a:t>
            </a:r>
            <a:endParaRPr lang="zh-CN" altLang="en-US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美國的工作一開始就是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在靈裏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，短短時間內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在操練靈的事上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有明顯的果效，滿有生命的供應，而帶下了祝福；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『1970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年開始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移民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，那種光景實在勢如破竹，開始移民後，僅僅二年多，到了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1972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年底，人數增到了六千。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AA3A239-CF3F-F640-B0EB-8F83A7AA3B32}"/>
              </a:ext>
            </a:extLst>
          </p:cNvPr>
          <p:cNvSpPr/>
          <p:nvPr/>
        </p:nvSpPr>
        <p:spPr>
          <a:xfrm>
            <a:off x="7889584" y="6259172"/>
            <a:ext cx="4160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不住的禱告與活在靈中</a:t>
            </a:r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第二篇 </a:t>
            </a:r>
            <a:endParaRPr lang="zh-TW" altLang="en-US" sz="2000" b="1" dirty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4EA7D326-9D34-4782-9024-72C6FE349E40}"/>
              </a:ext>
            </a:extLst>
          </p:cNvPr>
          <p:cNvGrpSpPr/>
          <p:nvPr/>
        </p:nvGrpSpPr>
        <p:grpSpPr>
          <a:xfrm>
            <a:off x="-168954" y="-136187"/>
            <a:ext cx="11911775" cy="1767993"/>
            <a:chOff x="-168954" y="-136187"/>
            <a:chExt cx="11911775" cy="1767993"/>
          </a:xfrm>
        </p:grpSpPr>
        <p:cxnSp>
          <p:nvCxnSpPr>
            <p:cNvPr id="3" name="直線接點 2">
              <a:extLst>
                <a:ext uri="{FF2B5EF4-FFF2-40B4-BE49-F238E27FC236}">
                  <a16:creationId xmlns:a16="http://schemas.microsoft.com/office/drawing/2014/main" xmlns="" id="{4BD1C508-05E4-4E3C-B161-B65215FEFCE9}"/>
                </a:ext>
              </a:extLst>
            </p:cNvPr>
            <p:cNvCxnSpPr/>
            <p:nvPr/>
          </p:nvCxnSpPr>
          <p:spPr>
            <a:xfrm>
              <a:off x="192505" y="1059630"/>
              <a:ext cx="11550316" cy="0"/>
            </a:xfrm>
            <a:prstGeom prst="line">
              <a:avLst/>
            </a:prstGeom>
            <a:ln w="57150">
              <a:solidFill>
                <a:srgbClr val="AC6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xmlns="" id="{98987ED8-FC94-4F42-8054-030D405C7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8954" y="-136187"/>
              <a:ext cx="11199323" cy="1767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91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32821F7-3CDD-BA42-A37E-F80984A44134}"/>
              </a:ext>
            </a:extLst>
          </p:cNvPr>
          <p:cNvSpPr/>
          <p:nvPr/>
        </p:nvSpPr>
        <p:spPr>
          <a:xfrm>
            <a:off x="-214009" y="-136187"/>
            <a:ext cx="12607047" cy="71790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D625304-A62D-5641-9DF8-AB2E4C14272D}"/>
              </a:ext>
            </a:extLst>
          </p:cNvPr>
          <p:cNvSpPr/>
          <p:nvPr/>
        </p:nvSpPr>
        <p:spPr>
          <a:xfrm>
            <a:off x="535230" y="1381831"/>
            <a:ext cx="1067235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李常受弟兄所描述的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1973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然後我們就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漸漸鬆懈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了，或者說得更準確一些，我們就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岔了出去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。我們從主所指示我們的岔了出去，轉而注意增加人數。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讓一些東西偷偷進來破壞主的恢復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從一九七三年起，至少有五年之久，即使這個職事從來沒有從中心線上偏離出去，但我們多少有點被麻醉了。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有些人失去了中心點，偏離了中心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AA3A239-CF3F-F640-B0EB-8F83A7AA3B32}"/>
              </a:ext>
            </a:extLst>
          </p:cNvPr>
          <p:cNvSpPr/>
          <p:nvPr/>
        </p:nvSpPr>
        <p:spPr>
          <a:xfrm>
            <a:off x="7393195" y="6262330"/>
            <a:ext cx="4673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與長老們在實行一面的談話</a:t>
            </a:r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第一篇 </a:t>
            </a:r>
            <a:endParaRPr lang="zh-TW" altLang="en-US" sz="2000" b="1" dirty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xmlns="" id="{400AF20D-C818-4DF9-8202-E253C9A84995}"/>
              </a:ext>
            </a:extLst>
          </p:cNvPr>
          <p:cNvGrpSpPr/>
          <p:nvPr/>
        </p:nvGrpSpPr>
        <p:grpSpPr>
          <a:xfrm>
            <a:off x="-168954" y="-136187"/>
            <a:ext cx="11911775" cy="1767993"/>
            <a:chOff x="-168954" y="-136187"/>
            <a:chExt cx="11911775" cy="1767993"/>
          </a:xfrm>
        </p:grpSpPr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xmlns="" id="{5EF424D3-EB18-4A57-8119-B1CEF35F7B37}"/>
                </a:ext>
              </a:extLst>
            </p:cNvPr>
            <p:cNvCxnSpPr/>
            <p:nvPr/>
          </p:nvCxnSpPr>
          <p:spPr>
            <a:xfrm>
              <a:off x="192505" y="1059630"/>
              <a:ext cx="11550316" cy="0"/>
            </a:xfrm>
            <a:prstGeom prst="line">
              <a:avLst/>
            </a:prstGeom>
            <a:ln w="57150">
              <a:solidFill>
                <a:srgbClr val="AC6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xmlns="" id="{610F8285-1899-45FA-9C03-35427FB1B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8954" y="-136187"/>
              <a:ext cx="11199323" cy="1767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94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32821F7-3CDD-BA42-A37E-F80984A44134}"/>
              </a:ext>
            </a:extLst>
          </p:cNvPr>
          <p:cNvSpPr/>
          <p:nvPr/>
        </p:nvSpPr>
        <p:spPr>
          <a:xfrm>
            <a:off x="-207524" y="-147807"/>
            <a:ext cx="12607047" cy="71790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D625304-A62D-5641-9DF8-AB2E4C14272D}"/>
              </a:ext>
            </a:extLst>
          </p:cNvPr>
          <p:cNvSpPr/>
          <p:nvPr/>
        </p:nvSpPr>
        <p:spPr>
          <a:xfrm>
            <a:off x="557712" y="1361984"/>
            <a:ext cx="1067235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李常受弟兄所描述的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1974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600"/>
              </a:spcBef>
            </a:pP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我們在一九七四年從洛杉磯搬到橙縣之後，在橙縣有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兩個大的基督徒團體開始反對我們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。雖然我們對那些指控作了公開的回應，並且成功的使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兩本誹謗的書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從書店裡撤去，但我們的名聲已經受了破壞。就某種程度說，反對者成功的攔阻了我們。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AA3A239-CF3F-F640-B0EB-8F83A7AA3B32}"/>
              </a:ext>
            </a:extLst>
          </p:cNvPr>
          <p:cNvSpPr/>
          <p:nvPr/>
        </p:nvSpPr>
        <p:spPr>
          <a:xfrm>
            <a:off x="7142490" y="6255496"/>
            <a:ext cx="4929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關於活力排之急切需要的交通</a:t>
            </a:r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第七篇 </a:t>
            </a:r>
            <a:endParaRPr lang="zh-TW" altLang="en-US" sz="2000" b="1" dirty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E3A508E5-5B6F-4627-8B45-DF9A487E45E2}"/>
              </a:ext>
            </a:extLst>
          </p:cNvPr>
          <p:cNvGrpSpPr/>
          <p:nvPr/>
        </p:nvGrpSpPr>
        <p:grpSpPr>
          <a:xfrm>
            <a:off x="-168954" y="-136187"/>
            <a:ext cx="11911775" cy="1767993"/>
            <a:chOff x="-168954" y="-136187"/>
            <a:chExt cx="11911775" cy="1767993"/>
          </a:xfrm>
        </p:grpSpPr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xmlns="" id="{BD1693F7-B7B2-4503-B064-0F11EC9FD867}"/>
                </a:ext>
              </a:extLst>
            </p:cNvPr>
            <p:cNvCxnSpPr/>
            <p:nvPr/>
          </p:nvCxnSpPr>
          <p:spPr>
            <a:xfrm>
              <a:off x="192505" y="1059630"/>
              <a:ext cx="11550316" cy="0"/>
            </a:xfrm>
            <a:prstGeom prst="line">
              <a:avLst/>
            </a:prstGeom>
            <a:ln w="57150">
              <a:solidFill>
                <a:srgbClr val="AC6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xmlns="" id="{57C284CF-1398-4748-9DAB-BFB20D884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8954" y="-136187"/>
              <a:ext cx="11199323" cy="1767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4970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32821F7-3CDD-BA42-A37E-F80984A44134}"/>
              </a:ext>
            </a:extLst>
          </p:cNvPr>
          <p:cNvSpPr/>
          <p:nvPr/>
        </p:nvSpPr>
        <p:spPr>
          <a:xfrm>
            <a:off x="-207524" y="-160507"/>
            <a:ext cx="12607047" cy="71790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D625304-A62D-5641-9DF8-AB2E4C14272D}"/>
              </a:ext>
            </a:extLst>
          </p:cNvPr>
          <p:cNvSpPr/>
          <p:nvPr/>
        </p:nvSpPr>
        <p:spPr>
          <a:xfrm>
            <a:off x="555286" y="1381976"/>
            <a:ext cx="1067235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李常受弟兄所描述的</a:t>
            </a:r>
            <a:r>
              <a:rPr lang="en-US" altLang="zh-TW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1974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600"/>
              </a:spcBef>
            </a:pP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到了一九七四年，我接受一個負擔，覺得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應當把新約二十七卷書，都寫上註解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。我就照着自己的經歷，將難懂、難解、深奧的地方，都加上了註解。同時，我覺得不僅要有註解，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還應當有生命的信息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，就是把每一卷書的重點，都變成一篇篇的信息。因此，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從一九七四年開始，在美國就有了一年兩次的冬、夏季訓練，專專釋放新約的生命讀經</a:t>
            </a:r>
            <a:r>
              <a:rPr lang="zh-TW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AA3A239-CF3F-F640-B0EB-8F83A7AA3B32}"/>
              </a:ext>
            </a:extLst>
          </p:cNvPr>
          <p:cNvSpPr/>
          <p:nvPr/>
        </p:nvSpPr>
        <p:spPr>
          <a:xfrm>
            <a:off x="8412475" y="6255851"/>
            <a:ext cx="3583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召會的擴增與開展</a:t>
            </a:r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 </a:t>
            </a:r>
            <a:r>
              <a:rPr lang="en-US" altLang="zh-TW" sz="2000" b="1" dirty="0" err="1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第十篇</a:t>
            </a:r>
            <a:endParaRPr lang="zh-TW" altLang="en-US" sz="2000" b="1" dirty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DD93DEDA-D80F-400C-A4C0-5D7C6DD5D230}"/>
              </a:ext>
            </a:extLst>
          </p:cNvPr>
          <p:cNvGrpSpPr/>
          <p:nvPr/>
        </p:nvGrpSpPr>
        <p:grpSpPr>
          <a:xfrm>
            <a:off x="-207054" y="-136187"/>
            <a:ext cx="11949875" cy="1767993"/>
            <a:chOff x="-207054" y="-136187"/>
            <a:chExt cx="11949875" cy="1767993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xmlns="" id="{B8AD613F-8301-4988-A937-604BA57CF11D}"/>
                </a:ext>
              </a:extLst>
            </p:cNvPr>
            <p:cNvCxnSpPr/>
            <p:nvPr/>
          </p:nvCxnSpPr>
          <p:spPr>
            <a:xfrm>
              <a:off x="192505" y="1059630"/>
              <a:ext cx="11550316" cy="0"/>
            </a:xfrm>
            <a:prstGeom prst="line">
              <a:avLst/>
            </a:prstGeom>
            <a:ln w="57150">
              <a:solidFill>
                <a:srgbClr val="AC6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xmlns="" id="{B556F262-F93C-4359-B2B9-72E1DBE53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054" y="-136187"/>
              <a:ext cx="11199323" cy="1767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3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32821F7-3CDD-BA42-A37E-F80984A44134}"/>
              </a:ext>
            </a:extLst>
          </p:cNvPr>
          <p:cNvSpPr/>
          <p:nvPr/>
        </p:nvSpPr>
        <p:spPr>
          <a:xfrm>
            <a:off x="-207524" y="-160507"/>
            <a:ext cx="12607047" cy="71790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D625304-A62D-5641-9DF8-AB2E4C14272D}"/>
              </a:ext>
            </a:extLst>
          </p:cNvPr>
          <p:cNvSpPr/>
          <p:nvPr/>
        </p:nvSpPr>
        <p:spPr>
          <a:xfrm>
            <a:off x="584199" y="1324640"/>
            <a:ext cx="1120140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聖經是一本生命與建造的書</a:t>
            </a:r>
            <a:endParaRPr lang="en-US" altLang="zh-TW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聖經這本書奇妙、寶貴又獨特</a:t>
            </a:r>
            <a:r>
              <a:rPr lang="zh-CN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因為它是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一本生命的書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因為它是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生命的書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，為將神作生命分授到我們裏面。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en-US" altLang="zh-TW" sz="1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en-US" altLang="zh-TW" sz="7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我在基督教裏的那些年間，聽過許多教訓論到聖經是甚麼，但我從未聽過人說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聖經是一本建造的書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。是的，聖經記載了創造和救恩；然而聖經最終的話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啟示錄二十一至二十二章啟示，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聖經乃是關乎建造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endParaRPr lang="en-US" altLang="zh-TW" sz="7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1D5F6BE-C203-4B75-A514-D14103D395ED}"/>
              </a:ext>
            </a:extLst>
          </p:cNvPr>
          <p:cNvSpPr/>
          <p:nvPr/>
        </p:nvSpPr>
        <p:spPr>
          <a:xfrm>
            <a:off x="6749926" y="3625256"/>
            <a:ext cx="5245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李常受文集一九七</a:t>
            </a:r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七四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第</a:t>
            </a:r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冊，</a:t>
            </a:r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410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endParaRPr lang="zh-TW" alt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06D9D85-75EA-40A9-B922-72E3F905D76F}"/>
              </a:ext>
            </a:extLst>
          </p:cNvPr>
          <p:cNvSpPr/>
          <p:nvPr/>
        </p:nvSpPr>
        <p:spPr>
          <a:xfrm>
            <a:off x="6737102" y="6293936"/>
            <a:ext cx="5258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李常受文集一</a:t>
            </a:r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七四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第一冊，</a:t>
            </a:r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678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endParaRPr lang="en-US" altLang="zh-TW" sz="2000" b="1" dirty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 descr="一張含有 食物 的圖片&#10;&#10;自動產生的描述">
            <a:extLst>
              <a:ext uri="{FF2B5EF4-FFF2-40B4-BE49-F238E27FC236}">
                <a16:creationId xmlns:a16="http://schemas.microsoft.com/office/drawing/2014/main" xmlns="" id="{0307806F-37CE-45B1-AC78-B742F8C7E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49" y="-161018"/>
            <a:ext cx="11997968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95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32821F7-3CDD-BA42-A37E-F80984A44134}"/>
              </a:ext>
            </a:extLst>
          </p:cNvPr>
          <p:cNvSpPr/>
          <p:nvPr/>
        </p:nvSpPr>
        <p:spPr>
          <a:xfrm>
            <a:off x="-207524" y="-160507"/>
            <a:ext cx="12607047" cy="71790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D625304-A62D-5641-9DF8-AB2E4C14272D}"/>
              </a:ext>
            </a:extLst>
          </p:cNvPr>
          <p:cNvSpPr/>
          <p:nvPr/>
        </p:nvSpPr>
        <p:spPr>
          <a:xfrm>
            <a:off x="580686" y="1368990"/>
            <a:ext cx="106778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聖經中關於神的漸進啟示</a:t>
            </a:r>
            <a:endParaRPr lang="en-US" altLang="zh-TW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『…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我們看見聖經中關於神的漸進啟示有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五個階段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單身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的神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成肉體的神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救贖的神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內住的神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合併的神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今天在主的恢復裏，我們不只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單身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的神、成肉體的神、救贖的神、內住的神，我們也正在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享受合併的神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就是身體基督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。我們需要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在身體裏，在召會生活裏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0AB63EC4-B98F-45FF-8D61-825B6C0F017C}"/>
              </a:ext>
            </a:extLst>
          </p:cNvPr>
          <p:cNvSpPr txBox="1"/>
          <p:nvPr/>
        </p:nvSpPr>
        <p:spPr>
          <a:xfrm>
            <a:off x="6743700" y="3791777"/>
            <a:ext cx="5258171" cy="984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李常受文集一九七</a:t>
            </a:r>
            <a:r>
              <a:rPr lang="zh-TW" altLang="en-US" dirty="0"/>
              <a:t>三</a:t>
            </a:r>
            <a:r>
              <a:rPr lang="en-US" altLang="zh-TW" dirty="0"/>
              <a:t>~</a:t>
            </a:r>
            <a:r>
              <a:rPr lang="zh-TW" altLang="en-US" dirty="0"/>
              <a:t>七四</a:t>
            </a:r>
            <a:r>
              <a:rPr lang="zh-TW" altLang="zh-TW" dirty="0"/>
              <a:t>年 第</a:t>
            </a:r>
            <a:r>
              <a:rPr lang="zh-TW" altLang="en-US" dirty="0"/>
              <a:t>一</a:t>
            </a:r>
            <a:r>
              <a:rPr lang="zh-TW" altLang="zh-TW" dirty="0"/>
              <a:t>冊，</a:t>
            </a:r>
            <a:r>
              <a:rPr lang="en-US" altLang="zh-TW" dirty="0"/>
              <a:t>656</a:t>
            </a:r>
            <a:r>
              <a:rPr lang="zh-TW" altLang="zh-TW" dirty="0"/>
              <a:t>頁</a:t>
            </a: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571EA5F-5024-4AE9-9B66-05C080C4333F}"/>
              </a:ext>
            </a:extLst>
          </p:cNvPr>
          <p:cNvSpPr/>
          <p:nvPr/>
        </p:nvSpPr>
        <p:spPr>
          <a:xfrm>
            <a:off x="6762931" y="6247132"/>
            <a:ext cx="5258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李常受文集一</a:t>
            </a:r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七四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第一冊，</a:t>
            </a:r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666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endParaRPr lang="en-US" altLang="zh-TW" sz="2000" b="1" dirty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 descr="一張含有 食物 的圖片&#10;&#10;自動產生的描述">
            <a:extLst>
              <a:ext uri="{FF2B5EF4-FFF2-40B4-BE49-F238E27FC236}">
                <a16:creationId xmlns:a16="http://schemas.microsoft.com/office/drawing/2014/main" xmlns="" id="{7B0517FD-F8AD-4D17-970B-99DE69FA5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49" y="-161018"/>
            <a:ext cx="11997968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7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32821F7-3CDD-BA42-A37E-F80984A44134}"/>
              </a:ext>
            </a:extLst>
          </p:cNvPr>
          <p:cNvSpPr/>
          <p:nvPr/>
        </p:nvSpPr>
        <p:spPr>
          <a:xfrm>
            <a:off x="-207524" y="-160507"/>
            <a:ext cx="12607047" cy="71790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D625304-A62D-5641-9DF8-AB2E4C14272D}"/>
              </a:ext>
            </a:extLst>
          </p:cNvPr>
          <p:cNvSpPr/>
          <p:nvPr/>
        </p:nvSpPr>
        <p:spPr>
          <a:xfrm>
            <a:off x="558800" y="1355473"/>
            <a:ext cx="1142327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藉著喫基督，喝那靈，被建造到新耶路撒冷裏</a:t>
            </a:r>
            <a:endParaRPr lang="en-US" altLang="zh-TW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我們需要喫基督作生命樹，喝那靈作生命水的河。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我們若喫基督，喝那靈，就會被基督構成，團體的成為身體基督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。今天的身體基督就是作為新耶路撒冷小影的召會生活。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如果我們今天在身體基督裏，我們就能確定，新耶路撒冷將是我們的定命</a:t>
            </a:r>
            <a:r>
              <a:rPr lang="zh-TW" altLang="en-US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algn="r"/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3FB632D-B08F-472F-BC07-28E3C12FCBB3}"/>
              </a:ext>
            </a:extLst>
          </p:cNvPr>
          <p:cNvSpPr/>
          <p:nvPr/>
        </p:nvSpPr>
        <p:spPr>
          <a:xfrm>
            <a:off x="6749547" y="6252704"/>
            <a:ext cx="523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李常受文集一九七</a:t>
            </a:r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七四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第</a:t>
            </a:r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冊，</a:t>
            </a:r>
            <a:r>
              <a:rPr lang="en-US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690</a:t>
            </a:r>
            <a:r>
              <a:rPr lang="zh-TW" altLang="zh-TW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endParaRPr lang="zh-TW" altLang="en-US" sz="2000" b="1" dirty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 descr="一張含有 食物 的圖片&#10;&#10;自動產生的描述">
            <a:extLst>
              <a:ext uri="{FF2B5EF4-FFF2-40B4-BE49-F238E27FC236}">
                <a16:creationId xmlns:a16="http://schemas.microsoft.com/office/drawing/2014/main" xmlns="" id="{D9AF71E7-1BB8-49DD-9FA9-5E68EC0F2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49" y="-161018"/>
            <a:ext cx="11997968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77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5437A12-84ED-7047-9DEF-8062C95A8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419" y="3463435"/>
            <a:ext cx="1562196" cy="2297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6398F88-6281-0F4E-93F9-D8D0BEF5541C}"/>
              </a:ext>
            </a:extLst>
          </p:cNvPr>
          <p:cNvSpPr/>
          <p:nvPr/>
        </p:nvSpPr>
        <p:spPr>
          <a:xfrm>
            <a:off x="418419" y="4051381"/>
            <a:ext cx="155838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歷史背景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5A51F82-1855-3E40-A81B-CF5190FE80C4}"/>
              </a:ext>
            </a:extLst>
          </p:cNvPr>
          <p:cNvSpPr/>
          <p:nvPr/>
        </p:nvSpPr>
        <p:spPr>
          <a:xfrm>
            <a:off x="2151057" y="3463435"/>
            <a:ext cx="1561184" cy="22973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FDF468B-CA5B-E540-85FC-DA2F94443A9B}"/>
              </a:ext>
            </a:extLst>
          </p:cNvPr>
          <p:cNvSpPr/>
          <p:nvPr/>
        </p:nvSpPr>
        <p:spPr>
          <a:xfrm>
            <a:off x="2147250" y="4051381"/>
            <a:ext cx="156499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職事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負擔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725B5B2-8582-1B4E-AB79-13104E15D856}"/>
              </a:ext>
            </a:extLst>
          </p:cNvPr>
          <p:cNvSpPr/>
          <p:nvPr/>
        </p:nvSpPr>
        <p:spPr>
          <a:xfrm>
            <a:off x="4062995" y="1640996"/>
            <a:ext cx="5873436" cy="1549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9736290-A3F4-DA4A-9CB8-FA2A0E9BC148}"/>
              </a:ext>
            </a:extLst>
          </p:cNvPr>
          <p:cNvSpPr/>
          <p:nvPr/>
        </p:nvSpPr>
        <p:spPr>
          <a:xfrm>
            <a:off x="427851" y="1640996"/>
            <a:ext cx="3284391" cy="15497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417E9D-B491-DF49-9520-8D7F3EA073EA}"/>
              </a:ext>
            </a:extLst>
          </p:cNvPr>
          <p:cNvSpPr/>
          <p:nvPr/>
        </p:nvSpPr>
        <p:spPr>
          <a:xfrm>
            <a:off x="427851" y="2067074"/>
            <a:ext cx="328439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  言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21F1066-132C-3F4A-B238-3412B358D0BD}"/>
              </a:ext>
            </a:extLst>
          </p:cNvPr>
          <p:cNvSpPr/>
          <p:nvPr/>
        </p:nvSpPr>
        <p:spPr>
          <a:xfrm>
            <a:off x="4080744" y="3468162"/>
            <a:ext cx="1842179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4F57481-167B-CC42-BBD8-A8326E5A7BD8}"/>
              </a:ext>
            </a:extLst>
          </p:cNvPr>
          <p:cNvSpPr/>
          <p:nvPr/>
        </p:nvSpPr>
        <p:spPr>
          <a:xfrm>
            <a:off x="4461901" y="4046650"/>
            <a:ext cx="1274533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異象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圖畫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668C6AF-9016-3845-BD9B-5EC77E6902FC}"/>
              </a:ext>
            </a:extLst>
          </p:cNvPr>
          <p:cNvSpPr/>
          <p:nvPr/>
        </p:nvSpPr>
        <p:spPr>
          <a:xfrm>
            <a:off x="6063473" y="3479401"/>
            <a:ext cx="186676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F5206A9-A13E-6A44-BCFC-1DC6E28D581A}"/>
              </a:ext>
            </a:extLst>
          </p:cNvPr>
          <p:cNvSpPr/>
          <p:nvPr/>
        </p:nvSpPr>
        <p:spPr>
          <a:xfrm>
            <a:off x="6390512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生命操練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8213EE9-C55E-6C41-B91B-3C56CC294D9B}"/>
              </a:ext>
            </a:extLst>
          </p:cNvPr>
          <p:cNvSpPr/>
          <p:nvPr/>
        </p:nvSpPr>
        <p:spPr>
          <a:xfrm>
            <a:off x="8070788" y="3479401"/>
            <a:ext cx="186564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9D49D90-8321-F34A-865F-C2FA8BF35F3D}"/>
              </a:ext>
            </a:extLst>
          </p:cNvPr>
          <p:cNvSpPr/>
          <p:nvPr/>
        </p:nvSpPr>
        <p:spPr>
          <a:xfrm>
            <a:off x="10174616" y="1640993"/>
            <a:ext cx="1509085" cy="4119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9192C38-7E9D-6644-918C-14053C79A17A}"/>
              </a:ext>
            </a:extLst>
          </p:cNvPr>
          <p:cNvSpPr/>
          <p:nvPr/>
        </p:nvSpPr>
        <p:spPr>
          <a:xfrm>
            <a:off x="4080743" y="2067073"/>
            <a:ext cx="585568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en-US" altLang="zh-TW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生命與建造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A442FE5-F1CD-9446-98E6-C35D50A8B276}"/>
              </a:ext>
            </a:extLst>
          </p:cNvPr>
          <p:cNvSpPr/>
          <p:nvPr/>
        </p:nvSpPr>
        <p:spPr>
          <a:xfrm>
            <a:off x="8397267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事奉實行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754E852-5994-E845-9F1A-00CB6802938F}"/>
              </a:ext>
            </a:extLst>
          </p:cNvPr>
          <p:cNvSpPr/>
          <p:nvPr/>
        </p:nvSpPr>
        <p:spPr>
          <a:xfrm>
            <a:off x="10412799" y="2490290"/>
            <a:ext cx="1032719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結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ED342B31-3520-49E3-BA49-3DEECFD8182E}"/>
              </a:ext>
            </a:extLst>
          </p:cNvPr>
          <p:cNvGrpSpPr/>
          <p:nvPr/>
        </p:nvGrpSpPr>
        <p:grpSpPr>
          <a:xfrm>
            <a:off x="-288811" y="-89704"/>
            <a:ext cx="5239634" cy="1428477"/>
            <a:chOff x="-288811" y="-89704"/>
            <a:chExt cx="5239634" cy="1428477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xmlns="" id="{8905DD84-62C8-4979-97DC-7AE54AEC4E7A}"/>
                </a:ext>
              </a:extLst>
            </p:cNvPr>
            <p:cNvGrpSpPr/>
            <p:nvPr/>
          </p:nvGrpSpPr>
          <p:grpSpPr>
            <a:xfrm>
              <a:off x="-288811" y="-89704"/>
              <a:ext cx="5239634" cy="1385003"/>
              <a:chOff x="-288811" y="8554"/>
              <a:chExt cx="5239634" cy="1385003"/>
            </a:xfrm>
          </p:grpSpPr>
          <p:pic>
            <p:nvPicPr>
              <p:cNvPr id="38" name="圖片 37">
                <a:extLst>
                  <a:ext uri="{FF2B5EF4-FFF2-40B4-BE49-F238E27FC236}">
                    <a16:creationId xmlns:a16="http://schemas.microsoft.com/office/drawing/2014/main" xmlns="" id="{40FFB805-928A-498A-A4C0-7FC447DAAC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167" t="38116" r="19162" b="45813"/>
              <a:stretch/>
            </p:blipFill>
            <p:spPr>
              <a:xfrm>
                <a:off x="-288811" y="8554"/>
                <a:ext cx="4212607" cy="1385003"/>
              </a:xfrm>
              <a:prstGeom prst="rect">
                <a:avLst/>
              </a:prstGeom>
            </p:spPr>
          </p:pic>
          <p:sp>
            <p:nvSpPr>
              <p:cNvPr id="39" name="Shape 377">
                <a:extLst>
                  <a:ext uri="{FF2B5EF4-FFF2-40B4-BE49-F238E27FC236}">
                    <a16:creationId xmlns:a16="http://schemas.microsoft.com/office/drawing/2014/main" xmlns="" id="{5099082B-8CD3-4EDD-B94D-EB664CD2F328}"/>
                  </a:ext>
                </a:extLst>
              </p:cNvPr>
              <p:cNvSpPr txBox="1"/>
              <p:nvPr/>
            </p:nvSpPr>
            <p:spPr>
              <a:xfrm>
                <a:off x="3038081" y="692886"/>
                <a:ext cx="1912742" cy="59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33" tIns="91433" rIns="91433" bIns="91433" anchor="ctr" anchorCtr="0">
                <a:noAutofit/>
              </a:bodyPr>
              <a:lstStyle/>
              <a:p>
                <a:pPr lvl="0" algn="ctr">
                  <a:buClr>
                    <a:srgbClr val="808080"/>
                  </a:buClr>
                  <a:buSzPct val="25000"/>
                </a:pPr>
                <a:r>
                  <a:rPr lang="en-US" altLang="zh-TW" sz="2400" b="1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rush Script MT" panose="03060802040406070304" pitchFamily="66" charset="-122"/>
                    <a:sym typeface="Open Sans"/>
                  </a:rPr>
                  <a:t>1973~74</a:t>
                </a:r>
              </a:p>
            </p:txBody>
          </p:sp>
        </p:grp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xmlns="" id="{80A29FEB-431F-462E-8C44-F54C2931D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24" y="-20753"/>
              <a:ext cx="3042168" cy="135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9942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F1BD01A-72F2-D347-AE89-D90923AA7E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2505BA-F576-A64D-81A2-1BAF7E108320}"/>
              </a:ext>
            </a:extLst>
          </p:cNvPr>
          <p:cNvSpPr/>
          <p:nvPr/>
        </p:nvSpPr>
        <p:spPr>
          <a:xfrm>
            <a:off x="1649593" y="253964"/>
            <a:ext cx="8534403" cy="635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  <a:r>
              <a:rPr lang="en-US" altLang="zh-TW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216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4267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喝！喫！看！</a:t>
            </a:r>
          </a:p>
          <a:p>
            <a:r>
              <a:rPr lang="zh-CN" altLang="en-US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zh-TW" altLang="en-US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降</a:t>
            </a:r>
            <a:r>
              <a:rPr lang="en-US" altLang="zh-TW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大調</a:t>
            </a:r>
            <a:r>
              <a:rPr lang="en-US" altLang="zh-TW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4/4</a:t>
            </a:r>
          </a:p>
          <a:p>
            <a:pPr algn="ctr"/>
            <a:endParaRPr lang="en-US" altLang="zh-TW" sz="2133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267"/>
              </a:lnSpc>
            </a:pPr>
            <a:r>
              <a:rPr lang="en-US" altLang="zh-TW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基督乃是我們河水，在裏面湧流；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基督乃是生命樹果，供我們享受；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基督乃是我們的光、晨星與白晝；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祂乃是萬有！</a:t>
            </a:r>
          </a:p>
          <a:p>
            <a:pPr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（副）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來罷！哦，來罷！聖靈與新婦說；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來罷！哦，來罷！聽見的人也說；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來罷！哦，來罷！口渴又願意的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可白白來喝！</a:t>
            </a:r>
            <a:endParaRPr lang="en-US" altLang="zh-TW" sz="3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09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5437A12-84ED-7047-9DEF-8062C95A8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419" y="3463435"/>
            <a:ext cx="1562196" cy="2297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6398F88-6281-0F4E-93F9-D8D0BEF5541C}"/>
              </a:ext>
            </a:extLst>
          </p:cNvPr>
          <p:cNvSpPr/>
          <p:nvPr/>
        </p:nvSpPr>
        <p:spPr>
          <a:xfrm>
            <a:off x="418419" y="4051381"/>
            <a:ext cx="155838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歷史背景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5A51F82-1855-3E40-A81B-CF5190FE80C4}"/>
              </a:ext>
            </a:extLst>
          </p:cNvPr>
          <p:cNvSpPr/>
          <p:nvPr/>
        </p:nvSpPr>
        <p:spPr>
          <a:xfrm>
            <a:off x="2151057" y="3463435"/>
            <a:ext cx="1561184" cy="22973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FDF468B-CA5B-E540-85FC-DA2F94443A9B}"/>
              </a:ext>
            </a:extLst>
          </p:cNvPr>
          <p:cNvSpPr/>
          <p:nvPr/>
        </p:nvSpPr>
        <p:spPr>
          <a:xfrm>
            <a:off x="2147250" y="4051381"/>
            <a:ext cx="156499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職事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負擔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725B5B2-8582-1B4E-AB79-13104E15D856}"/>
              </a:ext>
            </a:extLst>
          </p:cNvPr>
          <p:cNvSpPr/>
          <p:nvPr/>
        </p:nvSpPr>
        <p:spPr>
          <a:xfrm>
            <a:off x="4062995" y="1640996"/>
            <a:ext cx="5873436" cy="1549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9736290-A3F4-DA4A-9CB8-FA2A0E9BC148}"/>
              </a:ext>
            </a:extLst>
          </p:cNvPr>
          <p:cNvSpPr/>
          <p:nvPr/>
        </p:nvSpPr>
        <p:spPr>
          <a:xfrm>
            <a:off x="427851" y="1640996"/>
            <a:ext cx="3284391" cy="15497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417E9D-B491-DF49-9520-8D7F3EA073EA}"/>
              </a:ext>
            </a:extLst>
          </p:cNvPr>
          <p:cNvSpPr/>
          <p:nvPr/>
        </p:nvSpPr>
        <p:spPr>
          <a:xfrm>
            <a:off x="427851" y="2067074"/>
            <a:ext cx="328439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  言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21F1066-132C-3F4A-B238-3412B358D0BD}"/>
              </a:ext>
            </a:extLst>
          </p:cNvPr>
          <p:cNvSpPr/>
          <p:nvPr/>
        </p:nvSpPr>
        <p:spPr>
          <a:xfrm>
            <a:off x="4080744" y="3468162"/>
            <a:ext cx="1842179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4F57481-167B-CC42-BBD8-A8326E5A7BD8}"/>
              </a:ext>
            </a:extLst>
          </p:cNvPr>
          <p:cNvSpPr/>
          <p:nvPr/>
        </p:nvSpPr>
        <p:spPr>
          <a:xfrm>
            <a:off x="4461901" y="4046651"/>
            <a:ext cx="1274533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異象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圖畫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668C6AF-9016-3845-BD9B-5EC77E6902FC}"/>
              </a:ext>
            </a:extLst>
          </p:cNvPr>
          <p:cNvSpPr/>
          <p:nvPr/>
        </p:nvSpPr>
        <p:spPr>
          <a:xfrm>
            <a:off x="6063473" y="3479401"/>
            <a:ext cx="186676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F5206A9-A13E-6A44-BCFC-1DC6E28D581A}"/>
              </a:ext>
            </a:extLst>
          </p:cNvPr>
          <p:cNvSpPr/>
          <p:nvPr/>
        </p:nvSpPr>
        <p:spPr>
          <a:xfrm>
            <a:off x="6390512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生命操練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8213EE9-C55E-6C41-B91B-3C56CC294D9B}"/>
              </a:ext>
            </a:extLst>
          </p:cNvPr>
          <p:cNvSpPr/>
          <p:nvPr/>
        </p:nvSpPr>
        <p:spPr>
          <a:xfrm>
            <a:off x="8070788" y="3479401"/>
            <a:ext cx="186564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9D49D90-8321-F34A-865F-C2FA8BF35F3D}"/>
              </a:ext>
            </a:extLst>
          </p:cNvPr>
          <p:cNvSpPr/>
          <p:nvPr/>
        </p:nvSpPr>
        <p:spPr>
          <a:xfrm>
            <a:off x="10174616" y="1640993"/>
            <a:ext cx="1509085" cy="4119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9192C38-7E9D-6644-918C-14053C79A17A}"/>
              </a:ext>
            </a:extLst>
          </p:cNvPr>
          <p:cNvSpPr/>
          <p:nvPr/>
        </p:nvSpPr>
        <p:spPr>
          <a:xfrm>
            <a:off x="4080743" y="2067073"/>
            <a:ext cx="58556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en-US" altLang="zh-TW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生命與建造</a:t>
            </a:r>
            <a:endParaRPr lang="en-US" altLang="zh-TW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A442FE5-F1CD-9446-98E6-C35D50A8B276}"/>
              </a:ext>
            </a:extLst>
          </p:cNvPr>
          <p:cNvSpPr/>
          <p:nvPr/>
        </p:nvSpPr>
        <p:spPr>
          <a:xfrm>
            <a:off x="8397267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事奉實行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754E852-5994-E845-9F1A-00CB6802938F}"/>
              </a:ext>
            </a:extLst>
          </p:cNvPr>
          <p:cNvSpPr/>
          <p:nvPr/>
        </p:nvSpPr>
        <p:spPr>
          <a:xfrm>
            <a:off x="10412799" y="2490290"/>
            <a:ext cx="1032719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結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0EC1E7A9-A0DF-446A-BED9-28B08A6D1B58}"/>
              </a:ext>
            </a:extLst>
          </p:cNvPr>
          <p:cNvGrpSpPr/>
          <p:nvPr/>
        </p:nvGrpSpPr>
        <p:grpSpPr>
          <a:xfrm>
            <a:off x="-288811" y="-89704"/>
            <a:ext cx="5239634" cy="1428477"/>
            <a:chOff x="-288811" y="-89704"/>
            <a:chExt cx="5239634" cy="1428477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xmlns="" id="{AA135750-E0F0-48C2-A642-E56358152437}"/>
                </a:ext>
              </a:extLst>
            </p:cNvPr>
            <p:cNvGrpSpPr/>
            <p:nvPr/>
          </p:nvGrpSpPr>
          <p:grpSpPr>
            <a:xfrm>
              <a:off x="-288811" y="-89704"/>
              <a:ext cx="5239634" cy="1385003"/>
              <a:chOff x="-288811" y="8554"/>
              <a:chExt cx="5239634" cy="1385003"/>
            </a:xfrm>
          </p:grpSpPr>
          <p:pic>
            <p:nvPicPr>
              <p:cNvPr id="38" name="圖片 37">
                <a:extLst>
                  <a:ext uri="{FF2B5EF4-FFF2-40B4-BE49-F238E27FC236}">
                    <a16:creationId xmlns:a16="http://schemas.microsoft.com/office/drawing/2014/main" xmlns="" id="{82BAA73D-DAB7-46C8-AD20-DB088164A5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167" t="38116" r="19162" b="45813"/>
              <a:stretch/>
            </p:blipFill>
            <p:spPr>
              <a:xfrm>
                <a:off x="-288811" y="8554"/>
                <a:ext cx="4212607" cy="1385003"/>
              </a:xfrm>
              <a:prstGeom prst="rect">
                <a:avLst/>
              </a:prstGeom>
            </p:spPr>
          </p:pic>
          <p:sp>
            <p:nvSpPr>
              <p:cNvPr id="39" name="Shape 377">
                <a:extLst>
                  <a:ext uri="{FF2B5EF4-FFF2-40B4-BE49-F238E27FC236}">
                    <a16:creationId xmlns:a16="http://schemas.microsoft.com/office/drawing/2014/main" xmlns="" id="{803D768A-43A9-492D-9EA2-DAD40F21256A}"/>
                  </a:ext>
                </a:extLst>
              </p:cNvPr>
              <p:cNvSpPr txBox="1"/>
              <p:nvPr/>
            </p:nvSpPr>
            <p:spPr>
              <a:xfrm>
                <a:off x="3038081" y="692886"/>
                <a:ext cx="1912742" cy="59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33" tIns="91433" rIns="91433" bIns="91433" anchor="ctr" anchorCtr="0">
                <a:noAutofit/>
              </a:bodyPr>
              <a:lstStyle/>
              <a:p>
                <a:pPr lvl="0" algn="ctr">
                  <a:buClr>
                    <a:srgbClr val="808080"/>
                  </a:buClr>
                  <a:buSzPct val="25000"/>
                </a:pPr>
                <a:r>
                  <a:rPr lang="en-US" altLang="zh-TW" sz="2400" b="1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rush Script MT" panose="03060802040406070304" pitchFamily="66" charset="-122"/>
                    <a:sym typeface="Open Sans"/>
                  </a:rPr>
                  <a:t>1973~74</a:t>
                </a:r>
              </a:p>
            </p:txBody>
          </p:sp>
        </p:grp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xmlns="" id="{1024BCFD-077D-49F2-90B8-B5C30523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24" y="-20753"/>
              <a:ext cx="3042168" cy="135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649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053962DF-82F6-3242-A9E1-79958B4E36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419" y="3463435"/>
            <a:ext cx="3293822" cy="2297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6398F88-6281-0F4E-93F9-D8D0BEF5541C}"/>
              </a:ext>
            </a:extLst>
          </p:cNvPr>
          <p:cNvSpPr/>
          <p:nvPr/>
        </p:nvSpPr>
        <p:spPr>
          <a:xfrm>
            <a:off x="488695" y="3976383"/>
            <a:ext cx="3293822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團體基督的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異象與經歷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725B5B2-8582-1B4E-AB79-13104E15D856}"/>
              </a:ext>
            </a:extLst>
          </p:cNvPr>
          <p:cNvSpPr/>
          <p:nvPr/>
        </p:nvSpPr>
        <p:spPr>
          <a:xfrm>
            <a:off x="4062995" y="1640996"/>
            <a:ext cx="5873436" cy="1549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21F1066-132C-3F4A-B238-3412B358D0BD}"/>
              </a:ext>
            </a:extLst>
          </p:cNvPr>
          <p:cNvSpPr/>
          <p:nvPr/>
        </p:nvSpPr>
        <p:spPr>
          <a:xfrm>
            <a:off x="413390" y="1657956"/>
            <a:ext cx="3298851" cy="154978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4F57481-167B-CC42-BBD8-A8326E5A7BD8}"/>
              </a:ext>
            </a:extLst>
          </p:cNvPr>
          <p:cNvSpPr/>
          <p:nvPr/>
        </p:nvSpPr>
        <p:spPr>
          <a:xfrm>
            <a:off x="841481" y="2116498"/>
            <a:ext cx="26172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異象圖畫</a:t>
            </a:r>
            <a:endParaRPr lang="zh-CN" alt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668C6AF-9016-3845-BD9B-5EC77E6902FC}"/>
              </a:ext>
            </a:extLst>
          </p:cNvPr>
          <p:cNvSpPr/>
          <p:nvPr/>
        </p:nvSpPr>
        <p:spPr>
          <a:xfrm>
            <a:off x="6063473" y="3479401"/>
            <a:ext cx="186676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F5206A9-A13E-6A44-BCFC-1DC6E28D581A}"/>
              </a:ext>
            </a:extLst>
          </p:cNvPr>
          <p:cNvSpPr/>
          <p:nvPr/>
        </p:nvSpPr>
        <p:spPr>
          <a:xfrm>
            <a:off x="6390512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生命操練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8213EE9-C55E-6C41-B91B-3C56CC294D9B}"/>
              </a:ext>
            </a:extLst>
          </p:cNvPr>
          <p:cNvSpPr/>
          <p:nvPr/>
        </p:nvSpPr>
        <p:spPr>
          <a:xfrm>
            <a:off x="8070788" y="3479401"/>
            <a:ext cx="186564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9D49D90-8321-F34A-865F-C2FA8BF35F3D}"/>
              </a:ext>
            </a:extLst>
          </p:cNvPr>
          <p:cNvSpPr/>
          <p:nvPr/>
        </p:nvSpPr>
        <p:spPr>
          <a:xfrm>
            <a:off x="10174616" y="1640993"/>
            <a:ext cx="1509085" cy="4119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9192C38-7E9D-6644-918C-14053C79A17A}"/>
              </a:ext>
            </a:extLst>
          </p:cNvPr>
          <p:cNvSpPr/>
          <p:nvPr/>
        </p:nvSpPr>
        <p:spPr>
          <a:xfrm>
            <a:off x="4080743" y="2067073"/>
            <a:ext cx="585568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內容</a:t>
            </a:r>
            <a:r>
              <a:rPr lang="en-US" altLang="zh-TW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–</a:t>
            </a:r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生命與建造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A442FE5-F1CD-9446-98E6-C35D50A8B276}"/>
              </a:ext>
            </a:extLst>
          </p:cNvPr>
          <p:cNvSpPr/>
          <p:nvPr/>
        </p:nvSpPr>
        <p:spPr>
          <a:xfrm>
            <a:off x="8397267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事奉實行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754E852-5994-E845-9F1A-00CB6802938F}"/>
              </a:ext>
            </a:extLst>
          </p:cNvPr>
          <p:cNvSpPr/>
          <p:nvPr/>
        </p:nvSpPr>
        <p:spPr>
          <a:xfrm>
            <a:off x="10412799" y="2490290"/>
            <a:ext cx="1032719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結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E48129A7-47A7-4E71-80F9-D8A4217D4BF6}"/>
              </a:ext>
            </a:extLst>
          </p:cNvPr>
          <p:cNvGrpSpPr/>
          <p:nvPr/>
        </p:nvGrpSpPr>
        <p:grpSpPr>
          <a:xfrm>
            <a:off x="-288811" y="-89704"/>
            <a:ext cx="5239634" cy="1428477"/>
            <a:chOff x="-288811" y="-89704"/>
            <a:chExt cx="5239634" cy="1428477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xmlns="" id="{F9CCEA37-F899-4C6C-B8C9-E57863A87532}"/>
                </a:ext>
              </a:extLst>
            </p:cNvPr>
            <p:cNvGrpSpPr/>
            <p:nvPr/>
          </p:nvGrpSpPr>
          <p:grpSpPr>
            <a:xfrm>
              <a:off x="-288811" y="-89704"/>
              <a:ext cx="5239634" cy="1385003"/>
              <a:chOff x="-288811" y="8554"/>
              <a:chExt cx="5239634" cy="1385003"/>
            </a:xfrm>
          </p:grpSpPr>
          <p:pic>
            <p:nvPicPr>
              <p:cNvPr id="38" name="圖片 37">
                <a:extLst>
                  <a:ext uri="{FF2B5EF4-FFF2-40B4-BE49-F238E27FC236}">
                    <a16:creationId xmlns:a16="http://schemas.microsoft.com/office/drawing/2014/main" xmlns="" id="{88589E10-5E2A-4CF2-B49C-9532119799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167" t="38116" r="19162" b="45813"/>
              <a:stretch/>
            </p:blipFill>
            <p:spPr>
              <a:xfrm>
                <a:off x="-288811" y="8554"/>
                <a:ext cx="4212607" cy="1385003"/>
              </a:xfrm>
              <a:prstGeom prst="rect">
                <a:avLst/>
              </a:prstGeom>
            </p:spPr>
          </p:pic>
          <p:sp>
            <p:nvSpPr>
              <p:cNvPr id="39" name="Shape 377">
                <a:extLst>
                  <a:ext uri="{FF2B5EF4-FFF2-40B4-BE49-F238E27FC236}">
                    <a16:creationId xmlns:a16="http://schemas.microsoft.com/office/drawing/2014/main" xmlns="" id="{57E3AF99-E14A-48A7-A098-650292A72CBF}"/>
                  </a:ext>
                </a:extLst>
              </p:cNvPr>
              <p:cNvSpPr txBox="1"/>
              <p:nvPr/>
            </p:nvSpPr>
            <p:spPr>
              <a:xfrm>
                <a:off x="3038081" y="692886"/>
                <a:ext cx="1912742" cy="59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33" tIns="91433" rIns="91433" bIns="91433" anchor="ctr" anchorCtr="0">
                <a:noAutofit/>
              </a:bodyPr>
              <a:lstStyle/>
              <a:p>
                <a:pPr lvl="0" algn="ctr">
                  <a:buClr>
                    <a:srgbClr val="808080"/>
                  </a:buClr>
                  <a:buSzPct val="25000"/>
                </a:pPr>
                <a:r>
                  <a:rPr lang="en-US" altLang="zh-TW" sz="2400" b="1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rush Script MT" panose="03060802040406070304" pitchFamily="66" charset="-122"/>
                    <a:sym typeface="Open Sans"/>
                  </a:rPr>
                  <a:t>1973~74</a:t>
                </a:r>
              </a:p>
            </p:txBody>
          </p:sp>
        </p:grp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xmlns="" id="{A75C1A85-629E-44A5-8A83-078780095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24" y="-20753"/>
              <a:ext cx="3042168" cy="135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822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5437A12-84ED-7047-9DEF-8062C95A8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21F1066-132C-3F4A-B238-3412B358D0BD}"/>
              </a:ext>
            </a:extLst>
          </p:cNvPr>
          <p:cNvSpPr/>
          <p:nvPr/>
        </p:nvSpPr>
        <p:spPr>
          <a:xfrm>
            <a:off x="4037881" y="3468162"/>
            <a:ext cx="1862857" cy="22925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418" y="3463435"/>
            <a:ext cx="3296331" cy="2297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6398F88-6281-0F4E-93F9-D8D0BEF5541C}"/>
              </a:ext>
            </a:extLst>
          </p:cNvPr>
          <p:cNvSpPr/>
          <p:nvPr/>
        </p:nvSpPr>
        <p:spPr>
          <a:xfrm>
            <a:off x="472497" y="3494175"/>
            <a:ext cx="32929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喫基督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喝那靈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與人相合</a:t>
            </a:r>
            <a:endParaRPr lang="en-US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供應生命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725B5B2-8582-1B4E-AB79-13104E15D856}"/>
              </a:ext>
            </a:extLst>
          </p:cNvPr>
          <p:cNvSpPr/>
          <p:nvPr/>
        </p:nvSpPr>
        <p:spPr>
          <a:xfrm>
            <a:off x="4062995" y="1640996"/>
            <a:ext cx="5873436" cy="1549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4F57481-167B-CC42-BBD8-A8326E5A7BD8}"/>
              </a:ext>
            </a:extLst>
          </p:cNvPr>
          <p:cNvSpPr/>
          <p:nvPr/>
        </p:nvSpPr>
        <p:spPr>
          <a:xfrm>
            <a:off x="4400905" y="4132891"/>
            <a:ext cx="128883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異象圖畫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668C6AF-9016-3845-BD9B-5EC77E6902FC}"/>
              </a:ext>
            </a:extLst>
          </p:cNvPr>
          <p:cNvSpPr/>
          <p:nvPr/>
        </p:nvSpPr>
        <p:spPr>
          <a:xfrm>
            <a:off x="434198" y="1622026"/>
            <a:ext cx="3280551" cy="15687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F5206A9-A13E-6A44-BCFC-1DC6E28D581A}"/>
              </a:ext>
            </a:extLst>
          </p:cNvPr>
          <p:cNvSpPr/>
          <p:nvPr/>
        </p:nvSpPr>
        <p:spPr>
          <a:xfrm>
            <a:off x="854787" y="2105569"/>
            <a:ext cx="2528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生命操練</a:t>
            </a:r>
            <a:endParaRPr lang="zh-CN" alt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8213EE9-C55E-6C41-B91B-3C56CC294D9B}"/>
              </a:ext>
            </a:extLst>
          </p:cNvPr>
          <p:cNvSpPr/>
          <p:nvPr/>
        </p:nvSpPr>
        <p:spPr>
          <a:xfrm>
            <a:off x="8070788" y="3479401"/>
            <a:ext cx="186564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9D49D90-8321-F34A-865F-C2FA8BF35F3D}"/>
              </a:ext>
            </a:extLst>
          </p:cNvPr>
          <p:cNvSpPr/>
          <p:nvPr/>
        </p:nvSpPr>
        <p:spPr>
          <a:xfrm>
            <a:off x="10174616" y="1640993"/>
            <a:ext cx="1509085" cy="4119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9192C38-7E9D-6644-918C-14053C79A17A}"/>
              </a:ext>
            </a:extLst>
          </p:cNvPr>
          <p:cNvSpPr/>
          <p:nvPr/>
        </p:nvSpPr>
        <p:spPr>
          <a:xfrm>
            <a:off x="4080743" y="2067073"/>
            <a:ext cx="585568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en-US" altLang="zh-TW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生命與建造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A442FE5-F1CD-9446-98E6-C35D50A8B276}"/>
              </a:ext>
            </a:extLst>
          </p:cNvPr>
          <p:cNvSpPr/>
          <p:nvPr/>
        </p:nvSpPr>
        <p:spPr>
          <a:xfrm>
            <a:off x="8397267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事奉實行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754E852-5994-E845-9F1A-00CB6802938F}"/>
              </a:ext>
            </a:extLst>
          </p:cNvPr>
          <p:cNvSpPr/>
          <p:nvPr/>
        </p:nvSpPr>
        <p:spPr>
          <a:xfrm>
            <a:off x="10412799" y="2490290"/>
            <a:ext cx="1032719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結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B7B30A93-F107-4CF0-BFD6-7EBB4A736489}"/>
              </a:ext>
            </a:extLst>
          </p:cNvPr>
          <p:cNvGrpSpPr/>
          <p:nvPr/>
        </p:nvGrpSpPr>
        <p:grpSpPr>
          <a:xfrm>
            <a:off x="-288811" y="-89704"/>
            <a:ext cx="5239634" cy="1428477"/>
            <a:chOff x="-288811" y="-89704"/>
            <a:chExt cx="5239634" cy="1428477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xmlns="" id="{F2B349D2-207C-4B73-8EE2-FDB0BF6BD933}"/>
                </a:ext>
              </a:extLst>
            </p:cNvPr>
            <p:cNvGrpSpPr/>
            <p:nvPr/>
          </p:nvGrpSpPr>
          <p:grpSpPr>
            <a:xfrm>
              <a:off x="-288811" y="-89704"/>
              <a:ext cx="5239634" cy="1385003"/>
              <a:chOff x="-288811" y="8554"/>
              <a:chExt cx="5239634" cy="1385003"/>
            </a:xfrm>
          </p:grpSpPr>
          <p:pic>
            <p:nvPicPr>
              <p:cNvPr id="38" name="圖片 37">
                <a:extLst>
                  <a:ext uri="{FF2B5EF4-FFF2-40B4-BE49-F238E27FC236}">
                    <a16:creationId xmlns:a16="http://schemas.microsoft.com/office/drawing/2014/main" xmlns="" id="{F3F8DE18-211B-43D5-B156-E3F74990FF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167" t="38116" r="19162" b="45813"/>
              <a:stretch/>
            </p:blipFill>
            <p:spPr>
              <a:xfrm>
                <a:off x="-288811" y="8554"/>
                <a:ext cx="4212607" cy="1385003"/>
              </a:xfrm>
              <a:prstGeom prst="rect">
                <a:avLst/>
              </a:prstGeom>
            </p:spPr>
          </p:pic>
          <p:sp>
            <p:nvSpPr>
              <p:cNvPr id="39" name="Shape 377">
                <a:extLst>
                  <a:ext uri="{FF2B5EF4-FFF2-40B4-BE49-F238E27FC236}">
                    <a16:creationId xmlns:a16="http://schemas.microsoft.com/office/drawing/2014/main" xmlns="" id="{0F42A58F-4D4B-44F0-A463-172018DC3FE2}"/>
                  </a:ext>
                </a:extLst>
              </p:cNvPr>
              <p:cNvSpPr txBox="1"/>
              <p:nvPr/>
            </p:nvSpPr>
            <p:spPr>
              <a:xfrm>
                <a:off x="3038081" y="692886"/>
                <a:ext cx="1912742" cy="59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33" tIns="91433" rIns="91433" bIns="91433" anchor="ctr" anchorCtr="0">
                <a:noAutofit/>
              </a:bodyPr>
              <a:lstStyle/>
              <a:p>
                <a:pPr lvl="0" algn="ctr">
                  <a:buClr>
                    <a:srgbClr val="808080"/>
                  </a:buClr>
                  <a:buSzPct val="25000"/>
                </a:pPr>
                <a:r>
                  <a:rPr lang="en-US" altLang="zh-TW" sz="2400" b="1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rush Script MT" panose="03060802040406070304" pitchFamily="66" charset="-122"/>
                    <a:sym typeface="Open Sans"/>
                  </a:rPr>
                  <a:t>1973~74</a:t>
                </a:r>
              </a:p>
            </p:txBody>
          </p:sp>
        </p:grp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xmlns="" id="{C7441DCC-3951-473E-983B-1A74E763B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24" y="-20753"/>
              <a:ext cx="3042168" cy="135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4840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5437A12-84ED-7047-9DEF-8062C95A8AAE}"/>
              </a:ext>
            </a:extLst>
          </p:cNvPr>
          <p:cNvSpPr/>
          <p:nvPr/>
        </p:nvSpPr>
        <p:spPr>
          <a:xfrm>
            <a:off x="0" y="-89704"/>
            <a:ext cx="12192000" cy="69981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21F1066-132C-3F4A-B238-3412B358D0BD}"/>
              </a:ext>
            </a:extLst>
          </p:cNvPr>
          <p:cNvSpPr/>
          <p:nvPr/>
        </p:nvSpPr>
        <p:spPr>
          <a:xfrm>
            <a:off x="4037881" y="3468162"/>
            <a:ext cx="1862857" cy="22925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418" y="3463435"/>
            <a:ext cx="3296331" cy="2297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6398F88-6281-0F4E-93F9-D8D0BEF5541C}"/>
              </a:ext>
            </a:extLst>
          </p:cNvPr>
          <p:cNvSpPr/>
          <p:nvPr/>
        </p:nvSpPr>
        <p:spPr>
          <a:xfrm>
            <a:off x="479508" y="3703093"/>
            <a:ext cx="32929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傳福音</a:t>
            </a:r>
            <a:endParaRPr kumimoji="1"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牧養人</a:t>
            </a:r>
            <a:endParaRPr kumimoji="1"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1"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與召會的事奉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725B5B2-8582-1B4E-AB79-13104E15D856}"/>
              </a:ext>
            </a:extLst>
          </p:cNvPr>
          <p:cNvSpPr/>
          <p:nvPr/>
        </p:nvSpPr>
        <p:spPr>
          <a:xfrm>
            <a:off x="4062995" y="1640996"/>
            <a:ext cx="5873436" cy="1549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4F57481-167B-CC42-BBD8-A8326E5A7BD8}"/>
              </a:ext>
            </a:extLst>
          </p:cNvPr>
          <p:cNvSpPr/>
          <p:nvPr/>
        </p:nvSpPr>
        <p:spPr>
          <a:xfrm>
            <a:off x="4400905" y="4132891"/>
            <a:ext cx="128883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異象圖畫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668C6AF-9016-3845-BD9B-5EC77E6902FC}"/>
              </a:ext>
            </a:extLst>
          </p:cNvPr>
          <p:cNvSpPr/>
          <p:nvPr/>
        </p:nvSpPr>
        <p:spPr>
          <a:xfrm>
            <a:off x="6016223" y="3479401"/>
            <a:ext cx="1972404" cy="228136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F5206A9-A13E-6A44-BCFC-1DC6E28D581A}"/>
              </a:ext>
            </a:extLst>
          </p:cNvPr>
          <p:cNvSpPr/>
          <p:nvPr/>
        </p:nvSpPr>
        <p:spPr>
          <a:xfrm>
            <a:off x="6429300" y="4132890"/>
            <a:ext cx="131500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操練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8213EE9-C55E-6C41-B91B-3C56CC294D9B}"/>
              </a:ext>
            </a:extLst>
          </p:cNvPr>
          <p:cNvSpPr/>
          <p:nvPr/>
        </p:nvSpPr>
        <p:spPr>
          <a:xfrm>
            <a:off x="389926" y="1640994"/>
            <a:ext cx="3296331" cy="15497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9D49D90-8321-F34A-865F-C2FA8BF35F3D}"/>
              </a:ext>
            </a:extLst>
          </p:cNvPr>
          <p:cNvSpPr/>
          <p:nvPr/>
        </p:nvSpPr>
        <p:spPr>
          <a:xfrm>
            <a:off x="10174616" y="1640993"/>
            <a:ext cx="1509085" cy="4119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9192C38-7E9D-6644-918C-14053C79A17A}"/>
              </a:ext>
            </a:extLst>
          </p:cNvPr>
          <p:cNvSpPr/>
          <p:nvPr/>
        </p:nvSpPr>
        <p:spPr>
          <a:xfrm>
            <a:off x="4080743" y="2067073"/>
            <a:ext cx="585568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en-US" altLang="zh-TW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生命與建造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A442FE5-F1CD-9446-98E6-C35D50A8B276}"/>
              </a:ext>
            </a:extLst>
          </p:cNvPr>
          <p:cNvSpPr/>
          <p:nvPr/>
        </p:nvSpPr>
        <p:spPr>
          <a:xfrm>
            <a:off x="872978" y="2123385"/>
            <a:ext cx="25102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事奉實行</a:t>
            </a:r>
            <a:endParaRPr lang="zh-CN" alt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754E852-5994-E845-9F1A-00CB6802938F}"/>
              </a:ext>
            </a:extLst>
          </p:cNvPr>
          <p:cNvSpPr/>
          <p:nvPr/>
        </p:nvSpPr>
        <p:spPr>
          <a:xfrm>
            <a:off x="10412799" y="2490290"/>
            <a:ext cx="1032719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結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3C344B7D-6BBB-42E9-A270-DA5A820A9250}"/>
              </a:ext>
            </a:extLst>
          </p:cNvPr>
          <p:cNvGrpSpPr/>
          <p:nvPr/>
        </p:nvGrpSpPr>
        <p:grpSpPr>
          <a:xfrm>
            <a:off x="-288811" y="-89704"/>
            <a:ext cx="5239634" cy="1428477"/>
            <a:chOff x="-288811" y="-89704"/>
            <a:chExt cx="5239634" cy="1428477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xmlns="" id="{EB6AF97D-BD57-4C8C-8BC8-E9FF024B14A0}"/>
                </a:ext>
              </a:extLst>
            </p:cNvPr>
            <p:cNvGrpSpPr/>
            <p:nvPr/>
          </p:nvGrpSpPr>
          <p:grpSpPr>
            <a:xfrm>
              <a:off x="-288811" y="-89704"/>
              <a:ext cx="5239634" cy="1385003"/>
              <a:chOff x="-288811" y="8554"/>
              <a:chExt cx="5239634" cy="1385003"/>
            </a:xfrm>
          </p:grpSpPr>
          <p:pic>
            <p:nvPicPr>
              <p:cNvPr id="38" name="圖片 37">
                <a:extLst>
                  <a:ext uri="{FF2B5EF4-FFF2-40B4-BE49-F238E27FC236}">
                    <a16:creationId xmlns:a16="http://schemas.microsoft.com/office/drawing/2014/main" xmlns="" id="{431885EE-8B69-483E-B58D-48031F4133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167" t="38116" r="19162" b="45813"/>
              <a:stretch/>
            </p:blipFill>
            <p:spPr>
              <a:xfrm>
                <a:off x="-288811" y="8554"/>
                <a:ext cx="4212607" cy="1385003"/>
              </a:xfrm>
              <a:prstGeom prst="rect">
                <a:avLst/>
              </a:prstGeom>
            </p:spPr>
          </p:pic>
          <p:sp>
            <p:nvSpPr>
              <p:cNvPr id="39" name="Shape 377">
                <a:extLst>
                  <a:ext uri="{FF2B5EF4-FFF2-40B4-BE49-F238E27FC236}">
                    <a16:creationId xmlns:a16="http://schemas.microsoft.com/office/drawing/2014/main" xmlns="" id="{075F7F56-EDC4-45C0-A94F-350E5CCE4B8A}"/>
                  </a:ext>
                </a:extLst>
              </p:cNvPr>
              <p:cNvSpPr txBox="1"/>
              <p:nvPr/>
            </p:nvSpPr>
            <p:spPr>
              <a:xfrm>
                <a:off x="3038081" y="692886"/>
                <a:ext cx="1912742" cy="59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33" tIns="91433" rIns="91433" bIns="91433" anchor="ctr" anchorCtr="0">
                <a:noAutofit/>
              </a:bodyPr>
              <a:lstStyle/>
              <a:p>
                <a:pPr lvl="0" algn="ctr">
                  <a:buClr>
                    <a:srgbClr val="808080"/>
                  </a:buClr>
                  <a:buSzPct val="25000"/>
                </a:pPr>
                <a:r>
                  <a:rPr lang="en-US" altLang="zh-TW" sz="2400" b="1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rush Script MT" panose="03060802040406070304" pitchFamily="66" charset="-122"/>
                    <a:sym typeface="Open Sans"/>
                  </a:rPr>
                  <a:t>1973~74</a:t>
                </a:r>
              </a:p>
            </p:txBody>
          </p:sp>
        </p:grp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xmlns="" id="{7FC857A5-D3EB-4391-B1C7-4F873116F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24" y="-20753"/>
              <a:ext cx="3042168" cy="135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622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5437A12-84ED-7047-9DEF-8062C95A8AAE}"/>
              </a:ext>
            </a:extLst>
          </p:cNvPr>
          <p:cNvSpPr/>
          <p:nvPr/>
        </p:nvSpPr>
        <p:spPr>
          <a:xfrm>
            <a:off x="0" y="-89704"/>
            <a:ext cx="12192000" cy="69981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21F1066-132C-3F4A-B238-3412B358D0BD}"/>
              </a:ext>
            </a:extLst>
          </p:cNvPr>
          <p:cNvSpPr/>
          <p:nvPr/>
        </p:nvSpPr>
        <p:spPr>
          <a:xfrm>
            <a:off x="4037881" y="3468162"/>
            <a:ext cx="1862857" cy="22925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725B5B2-8582-1B4E-AB79-13104E15D856}"/>
              </a:ext>
            </a:extLst>
          </p:cNvPr>
          <p:cNvSpPr/>
          <p:nvPr/>
        </p:nvSpPr>
        <p:spPr>
          <a:xfrm>
            <a:off x="4062995" y="1640996"/>
            <a:ext cx="5873436" cy="1549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4F57481-167B-CC42-BBD8-A8326E5A7BD8}"/>
              </a:ext>
            </a:extLst>
          </p:cNvPr>
          <p:cNvSpPr/>
          <p:nvPr/>
        </p:nvSpPr>
        <p:spPr>
          <a:xfrm>
            <a:off x="4400905" y="4132891"/>
            <a:ext cx="128883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異象圖畫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668C6AF-9016-3845-BD9B-5EC77E6902FC}"/>
              </a:ext>
            </a:extLst>
          </p:cNvPr>
          <p:cNvSpPr/>
          <p:nvPr/>
        </p:nvSpPr>
        <p:spPr>
          <a:xfrm>
            <a:off x="6016223" y="3479401"/>
            <a:ext cx="1972404" cy="228136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F5206A9-A13E-6A44-BCFC-1DC6E28D581A}"/>
              </a:ext>
            </a:extLst>
          </p:cNvPr>
          <p:cNvSpPr/>
          <p:nvPr/>
        </p:nvSpPr>
        <p:spPr>
          <a:xfrm>
            <a:off x="6429300" y="4132890"/>
            <a:ext cx="131500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操練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8213EE9-C55E-6C41-B91B-3C56CC294D9B}"/>
              </a:ext>
            </a:extLst>
          </p:cNvPr>
          <p:cNvSpPr/>
          <p:nvPr/>
        </p:nvSpPr>
        <p:spPr>
          <a:xfrm>
            <a:off x="8086727" y="3498761"/>
            <a:ext cx="1843571" cy="228136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9D49D90-8321-F34A-865F-C2FA8BF35F3D}"/>
              </a:ext>
            </a:extLst>
          </p:cNvPr>
          <p:cNvSpPr/>
          <p:nvPr/>
        </p:nvSpPr>
        <p:spPr>
          <a:xfrm>
            <a:off x="10174616" y="1640993"/>
            <a:ext cx="1509085" cy="4119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9192C38-7E9D-6644-918C-14053C79A17A}"/>
              </a:ext>
            </a:extLst>
          </p:cNvPr>
          <p:cNvSpPr/>
          <p:nvPr/>
        </p:nvSpPr>
        <p:spPr>
          <a:xfrm>
            <a:off x="4080743" y="2067073"/>
            <a:ext cx="58556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en-US" altLang="zh-TW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生命與建造</a:t>
            </a:r>
            <a:endParaRPr lang="en-US" altLang="zh-TW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A442FE5-F1CD-9446-98E6-C35D50A8B276}"/>
              </a:ext>
            </a:extLst>
          </p:cNvPr>
          <p:cNvSpPr/>
          <p:nvPr/>
        </p:nvSpPr>
        <p:spPr>
          <a:xfrm>
            <a:off x="8474596" y="4132889"/>
            <a:ext cx="113990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事奉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實行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754E852-5994-E845-9F1A-00CB6802938F}"/>
              </a:ext>
            </a:extLst>
          </p:cNvPr>
          <p:cNvSpPr/>
          <p:nvPr/>
        </p:nvSpPr>
        <p:spPr>
          <a:xfrm>
            <a:off x="10412799" y="2490290"/>
            <a:ext cx="1032719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結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DFC3A29-8169-DD47-9498-C2262AB08E6F}"/>
              </a:ext>
            </a:extLst>
          </p:cNvPr>
          <p:cNvSpPr/>
          <p:nvPr/>
        </p:nvSpPr>
        <p:spPr>
          <a:xfrm>
            <a:off x="418419" y="3463435"/>
            <a:ext cx="1562196" cy="2297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6EC89B7B-CAA5-944D-A7D3-B9742A14AB9E}"/>
              </a:ext>
            </a:extLst>
          </p:cNvPr>
          <p:cNvSpPr/>
          <p:nvPr/>
        </p:nvSpPr>
        <p:spPr>
          <a:xfrm>
            <a:off x="418419" y="4051381"/>
            <a:ext cx="155838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歷史背景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C47A232D-40B0-844A-A1F9-F622A124B0A5}"/>
              </a:ext>
            </a:extLst>
          </p:cNvPr>
          <p:cNvSpPr/>
          <p:nvPr/>
        </p:nvSpPr>
        <p:spPr>
          <a:xfrm>
            <a:off x="2151057" y="3463435"/>
            <a:ext cx="1561184" cy="22973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29B763C2-3EB7-D245-AB00-FD6787A36E6F}"/>
              </a:ext>
            </a:extLst>
          </p:cNvPr>
          <p:cNvSpPr/>
          <p:nvPr/>
        </p:nvSpPr>
        <p:spPr>
          <a:xfrm>
            <a:off x="2147250" y="4051381"/>
            <a:ext cx="156499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職事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負擔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3C442F69-C7E4-A541-A879-3D4B1027D776}"/>
              </a:ext>
            </a:extLst>
          </p:cNvPr>
          <p:cNvSpPr/>
          <p:nvPr/>
        </p:nvSpPr>
        <p:spPr>
          <a:xfrm>
            <a:off x="427851" y="1640996"/>
            <a:ext cx="3284391" cy="15497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90BCFBBD-A513-F84E-A382-E0B6AAEFA808}"/>
              </a:ext>
            </a:extLst>
          </p:cNvPr>
          <p:cNvSpPr/>
          <p:nvPr/>
        </p:nvSpPr>
        <p:spPr>
          <a:xfrm>
            <a:off x="427851" y="2067074"/>
            <a:ext cx="328439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  言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BF401F6D-AA7E-4AC0-AEB5-0D496B4954E5}"/>
              </a:ext>
            </a:extLst>
          </p:cNvPr>
          <p:cNvGrpSpPr/>
          <p:nvPr/>
        </p:nvGrpSpPr>
        <p:grpSpPr>
          <a:xfrm>
            <a:off x="-288811" y="-89704"/>
            <a:ext cx="5239634" cy="1428477"/>
            <a:chOff x="-288811" y="-89704"/>
            <a:chExt cx="5239634" cy="1428477"/>
          </a:xfrm>
        </p:grpSpPr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xmlns="" id="{4158C5A5-B794-490E-8749-9ED3E22171E5}"/>
                </a:ext>
              </a:extLst>
            </p:cNvPr>
            <p:cNvGrpSpPr/>
            <p:nvPr/>
          </p:nvGrpSpPr>
          <p:grpSpPr>
            <a:xfrm>
              <a:off x="-288811" y="-89704"/>
              <a:ext cx="5239634" cy="1385003"/>
              <a:chOff x="-288811" y="8554"/>
              <a:chExt cx="5239634" cy="1385003"/>
            </a:xfrm>
          </p:grpSpPr>
          <p:pic>
            <p:nvPicPr>
              <p:cNvPr id="43" name="圖片 42">
                <a:extLst>
                  <a:ext uri="{FF2B5EF4-FFF2-40B4-BE49-F238E27FC236}">
                    <a16:creationId xmlns:a16="http://schemas.microsoft.com/office/drawing/2014/main" xmlns="" id="{80247806-E2C9-4439-B0E0-0783E2B027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167" t="38116" r="19162" b="45813"/>
              <a:stretch/>
            </p:blipFill>
            <p:spPr>
              <a:xfrm>
                <a:off x="-288811" y="8554"/>
                <a:ext cx="4212607" cy="1385003"/>
              </a:xfrm>
              <a:prstGeom prst="rect">
                <a:avLst/>
              </a:prstGeom>
            </p:spPr>
          </p:pic>
          <p:sp>
            <p:nvSpPr>
              <p:cNvPr id="44" name="Shape 377">
                <a:extLst>
                  <a:ext uri="{FF2B5EF4-FFF2-40B4-BE49-F238E27FC236}">
                    <a16:creationId xmlns:a16="http://schemas.microsoft.com/office/drawing/2014/main" xmlns="" id="{A7E477BF-630F-49DC-AE0F-582C8BEA63D1}"/>
                  </a:ext>
                </a:extLst>
              </p:cNvPr>
              <p:cNvSpPr txBox="1"/>
              <p:nvPr/>
            </p:nvSpPr>
            <p:spPr>
              <a:xfrm>
                <a:off x="3038081" y="692886"/>
                <a:ext cx="1912742" cy="59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33" tIns="91433" rIns="91433" bIns="91433" anchor="ctr" anchorCtr="0">
                <a:noAutofit/>
              </a:bodyPr>
              <a:lstStyle/>
              <a:p>
                <a:pPr lvl="0" algn="ctr">
                  <a:buClr>
                    <a:srgbClr val="808080"/>
                  </a:buClr>
                  <a:buSzPct val="25000"/>
                </a:pPr>
                <a:r>
                  <a:rPr lang="en-US" altLang="zh-TW" sz="2400" b="1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rush Script MT" panose="03060802040406070304" pitchFamily="66" charset="-122"/>
                    <a:sym typeface="Open Sans"/>
                  </a:rPr>
                  <a:t>1973~74</a:t>
                </a:r>
              </a:p>
            </p:txBody>
          </p:sp>
        </p:grpSp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xmlns="" id="{1CD81FCE-CDA7-46D8-B6BC-CE39707A2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24" y="-20753"/>
              <a:ext cx="3042168" cy="135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51689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3A8BA3A-A397-6141-8DA5-57CABBA84F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xmlns="" id="{B4028C87-EB49-44CC-8BC1-095C12BDEA28}"/>
              </a:ext>
            </a:extLst>
          </p:cNvPr>
          <p:cNvGrpSpPr/>
          <p:nvPr/>
        </p:nvGrpSpPr>
        <p:grpSpPr>
          <a:xfrm>
            <a:off x="310069" y="3644174"/>
            <a:ext cx="3111825" cy="3040991"/>
            <a:chOff x="348935" y="1180792"/>
            <a:chExt cx="2215773" cy="2247288"/>
          </a:xfrm>
          <a:solidFill>
            <a:srgbClr val="AC682F"/>
          </a:solidFill>
        </p:grpSpPr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xmlns="" id="{A4A58481-B2ED-46D2-8593-8D87B718D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5" y="1180792"/>
              <a:ext cx="2215773" cy="2188538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47" name="文本框 19">
              <a:extLst>
                <a:ext uri="{FF2B5EF4-FFF2-40B4-BE49-F238E27FC236}">
                  <a16:creationId xmlns:a16="http://schemas.microsoft.com/office/drawing/2014/main" xmlns="" id="{E3C90B19-4732-4D88-8AB9-2A282A3230CF}"/>
                </a:ext>
              </a:extLst>
            </p:cNvPr>
            <p:cNvSpPr txBox="1"/>
            <p:nvPr/>
          </p:nvSpPr>
          <p:spPr>
            <a:xfrm>
              <a:off x="555782" y="2331883"/>
              <a:ext cx="1807154" cy="10961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彼得前後書中的生命與建造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9CDCA661-7581-5646-B192-679C585D5C39}"/>
              </a:ext>
            </a:extLst>
          </p:cNvPr>
          <p:cNvGrpSpPr/>
          <p:nvPr/>
        </p:nvGrpSpPr>
        <p:grpSpPr>
          <a:xfrm>
            <a:off x="312108" y="3069405"/>
            <a:ext cx="3104258" cy="2197939"/>
            <a:chOff x="574297" y="2204923"/>
            <a:chExt cx="2241786" cy="1222934"/>
          </a:xfrm>
          <a:solidFill>
            <a:srgbClr val="AC682F"/>
          </a:solidFill>
        </p:grpSpPr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xmlns="" id="{53E22632-3D86-9648-8AA0-6413A41AE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7" y="2204923"/>
              <a:ext cx="2241786" cy="1222934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 dirty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" name="文本框 20">
              <a:extLst>
                <a:ext uri="{FF2B5EF4-FFF2-40B4-BE49-F238E27FC236}">
                  <a16:creationId xmlns:a16="http://schemas.microsoft.com/office/drawing/2014/main" xmlns="" id="{C19FC836-9126-D041-AFEF-E27BB086A3D6}"/>
                </a:ext>
              </a:extLst>
            </p:cNvPr>
            <p:cNvSpPr txBox="1"/>
            <p:nvPr/>
          </p:nvSpPr>
          <p:spPr>
            <a:xfrm>
              <a:off x="669291" y="2666463"/>
              <a:ext cx="2051797" cy="6055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彼得書信中所啟示的生命與建造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5441F9B5-686C-FF44-AC11-E0967878414B}"/>
              </a:ext>
            </a:extLst>
          </p:cNvPr>
          <p:cNvGrpSpPr/>
          <p:nvPr/>
        </p:nvGrpSpPr>
        <p:grpSpPr>
          <a:xfrm>
            <a:off x="317638" y="1725262"/>
            <a:ext cx="3111248" cy="2213577"/>
            <a:chOff x="574296" y="1167689"/>
            <a:chExt cx="2245778" cy="1635831"/>
          </a:xfrm>
          <a:solidFill>
            <a:schemeClr val="bg2">
              <a:lumMod val="50000"/>
            </a:schemeClr>
          </a:solidFill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xmlns="" id="{B1D982A5-0853-2B43-B4C2-1A273C722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6" y="1167689"/>
              <a:ext cx="2241786" cy="1635831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" name="文本框 19">
              <a:extLst>
                <a:ext uri="{FF2B5EF4-FFF2-40B4-BE49-F238E27FC236}">
                  <a16:creationId xmlns:a16="http://schemas.microsoft.com/office/drawing/2014/main" xmlns="" id="{88EB1C5E-FCF6-FA4A-BDEE-5A5BB909E4A1}"/>
                </a:ext>
              </a:extLst>
            </p:cNvPr>
            <p:cNvSpPr txBox="1"/>
            <p:nvPr/>
          </p:nvSpPr>
          <p:spPr>
            <a:xfrm>
              <a:off x="578287" y="1817670"/>
              <a:ext cx="2241787" cy="741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在安那翰以及杭庭頓灘市的交通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41">
            <a:extLst>
              <a:ext uri="{FF2B5EF4-FFF2-40B4-BE49-F238E27FC236}">
                <a16:creationId xmlns:a16="http://schemas.microsoft.com/office/drawing/2014/main" xmlns="" id="{95A46C5E-B0FD-584D-8983-5C683CC52F5F}"/>
              </a:ext>
            </a:extLst>
          </p:cNvPr>
          <p:cNvSpPr txBox="1"/>
          <p:nvPr/>
        </p:nvSpPr>
        <p:spPr>
          <a:xfrm>
            <a:off x="5584082" y="1442115"/>
            <a:ext cx="6088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創世紀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42">
            <a:extLst>
              <a:ext uri="{FF2B5EF4-FFF2-40B4-BE49-F238E27FC236}">
                <a16:creationId xmlns:a16="http://schemas.microsoft.com/office/drawing/2014/main" xmlns="" id="{721AE4B9-0CEC-0B45-9D00-C0E94145F5E7}"/>
              </a:ext>
            </a:extLst>
          </p:cNvPr>
          <p:cNvSpPr txBox="1"/>
          <p:nvPr/>
        </p:nvSpPr>
        <p:spPr>
          <a:xfrm>
            <a:off x="5584082" y="2655608"/>
            <a:ext cx="5945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約翰福音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本框 43">
            <a:extLst>
              <a:ext uri="{FF2B5EF4-FFF2-40B4-BE49-F238E27FC236}">
                <a16:creationId xmlns:a16="http://schemas.microsoft.com/office/drawing/2014/main" xmlns="" id="{BA7CE09E-4BC1-1441-9577-C542174DD824}"/>
              </a:ext>
            </a:extLst>
          </p:cNvPr>
          <p:cNvSpPr txBox="1"/>
          <p:nvPr/>
        </p:nvSpPr>
        <p:spPr>
          <a:xfrm>
            <a:off x="5584082" y="3869101"/>
            <a:ext cx="5805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彼得前書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xmlns="" id="{52F9600C-3530-A44B-A06F-C1715693D441}"/>
              </a:ext>
            </a:extLst>
          </p:cNvPr>
          <p:cNvSpPr>
            <a:spLocks/>
          </p:cNvSpPr>
          <p:nvPr/>
        </p:nvSpPr>
        <p:spPr bwMode="auto">
          <a:xfrm>
            <a:off x="318161" y="249039"/>
            <a:ext cx="3123230" cy="2368173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551 h 17"/>
              <a:gd name="T4" fmla="*/ 1147763 w 18"/>
              <a:gd name="T5" fmla="*/ 644058 h 17"/>
              <a:gd name="T6" fmla="*/ 1083998 w 18"/>
              <a:gd name="T7" fmla="*/ 761160 h 17"/>
              <a:gd name="T8" fmla="*/ 637646 w 18"/>
              <a:gd name="T9" fmla="*/ 995363 h 17"/>
              <a:gd name="T10" fmla="*/ 510117 w 18"/>
              <a:gd name="T11" fmla="*/ 995363 h 17"/>
              <a:gd name="T12" fmla="*/ 63765 w 18"/>
              <a:gd name="T13" fmla="*/ 761160 h 17"/>
              <a:gd name="T14" fmla="*/ 0 w 18"/>
              <a:gd name="T15" fmla="*/ 644058 h 17"/>
              <a:gd name="T16" fmla="*/ 0 w 18"/>
              <a:gd name="T17" fmla="*/ 58551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AC682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8" name="文本框 18">
            <a:extLst>
              <a:ext uri="{FF2B5EF4-FFF2-40B4-BE49-F238E27FC236}">
                <a16:creationId xmlns:a16="http://schemas.microsoft.com/office/drawing/2014/main" xmlns="" id="{3AA7F647-BAAD-4B47-AD67-B108A755086B}"/>
              </a:ext>
            </a:extLst>
          </p:cNvPr>
          <p:cNvSpPr txBox="1"/>
          <p:nvPr/>
        </p:nvSpPr>
        <p:spPr>
          <a:xfrm>
            <a:off x="405373" y="1323468"/>
            <a:ext cx="2990781" cy="1003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聖經──一本生命與建造的書</a:t>
            </a:r>
            <a:endParaRPr lang="zh-CN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20" name="直接连接符 10">
            <a:extLst>
              <a:ext uri="{FF2B5EF4-FFF2-40B4-BE49-F238E27FC236}">
                <a16:creationId xmlns:a16="http://schemas.microsoft.com/office/drawing/2014/main" xmlns="" id="{ED62AC0F-C396-F84F-A7F5-0EAB699C8F52}"/>
              </a:ext>
            </a:extLst>
          </p:cNvPr>
          <p:cNvCxnSpPr>
            <a:cxnSpLocks/>
          </p:cNvCxnSpPr>
          <p:nvPr/>
        </p:nvCxnSpPr>
        <p:spPr>
          <a:xfrm flipH="1" flipV="1">
            <a:off x="3460407" y="2147257"/>
            <a:ext cx="1858907" cy="12371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11">
            <a:extLst>
              <a:ext uri="{FF2B5EF4-FFF2-40B4-BE49-F238E27FC236}">
                <a16:creationId xmlns:a16="http://schemas.microsoft.com/office/drawing/2014/main" xmlns="" id="{41B8B9D3-3F71-2745-9CC7-033DFD0D4A27}"/>
              </a:ext>
            </a:extLst>
          </p:cNvPr>
          <p:cNvCxnSpPr>
            <a:cxnSpLocks/>
          </p:cNvCxnSpPr>
          <p:nvPr/>
        </p:nvCxnSpPr>
        <p:spPr>
          <a:xfrm flipH="1">
            <a:off x="3450900" y="3388108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12">
            <a:extLst>
              <a:ext uri="{FF2B5EF4-FFF2-40B4-BE49-F238E27FC236}">
                <a16:creationId xmlns:a16="http://schemas.microsoft.com/office/drawing/2014/main" xmlns="" id="{C5D82DD8-7F32-9C45-9A43-C7865C3C8D91}"/>
              </a:ext>
            </a:extLst>
          </p:cNvPr>
          <p:cNvCxnSpPr>
            <a:cxnSpLocks/>
          </p:cNvCxnSpPr>
          <p:nvPr/>
        </p:nvCxnSpPr>
        <p:spPr>
          <a:xfrm flipH="1">
            <a:off x="3441390" y="4516715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14">
            <a:extLst>
              <a:ext uri="{FF2B5EF4-FFF2-40B4-BE49-F238E27FC236}">
                <a16:creationId xmlns:a16="http://schemas.microsoft.com/office/drawing/2014/main" xmlns="" id="{806CCAAE-2188-894B-8C4E-F1EF5CD2D18B}"/>
              </a:ext>
            </a:extLst>
          </p:cNvPr>
          <p:cNvCxnSpPr>
            <a:cxnSpLocks/>
          </p:cNvCxnSpPr>
          <p:nvPr/>
        </p:nvCxnSpPr>
        <p:spPr>
          <a:xfrm>
            <a:off x="5477631" y="1754456"/>
            <a:ext cx="0" cy="299687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15">
            <a:extLst>
              <a:ext uri="{FF2B5EF4-FFF2-40B4-BE49-F238E27FC236}">
                <a16:creationId xmlns:a16="http://schemas.microsoft.com/office/drawing/2014/main" xmlns="" id="{F6676918-CFE6-DB44-B08C-6FEC73FEF4A3}"/>
              </a:ext>
            </a:extLst>
          </p:cNvPr>
          <p:cNvCxnSpPr>
            <a:cxnSpLocks/>
          </p:cNvCxnSpPr>
          <p:nvPr/>
        </p:nvCxnSpPr>
        <p:spPr>
          <a:xfrm>
            <a:off x="5490690" y="2996331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41">
            <a:extLst>
              <a:ext uri="{FF2B5EF4-FFF2-40B4-BE49-F238E27FC236}">
                <a16:creationId xmlns:a16="http://schemas.microsoft.com/office/drawing/2014/main" xmlns="" id="{4D6F27D9-6A35-514F-8D92-ADFB0E447E4A}"/>
              </a:ext>
            </a:extLst>
          </p:cNvPr>
          <p:cNvSpPr txBox="1"/>
          <p:nvPr/>
        </p:nvSpPr>
        <p:spPr>
          <a:xfrm>
            <a:off x="3411542" y="6148919"/>
            <a:ext cx="2881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總共</a:t>
            </a:r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接连接符 12">
            <a:extLst>
              <a:ext uri="{FF2B5EF4-FFF2-40B4-BE49-F238E27FC236}">
                <a16:creationId xmlns:a16="http://schemas.microsoft.com/office/drawing/2014/main" xmlns="" id="{DDF8B121-59E4-B145-94DF-C2059F633584}"/>
              </a:ext>
            </a:extLst>
          </p:cNvPr>
          <p:cNvCxnSpPr>
            <a:cxnSpLocks/>
          </p:cNvCxnSpPr>
          <p:nvPr/>
        </p:nvCxnSpPr>
        <p:spPr>
          <a:xfrm flipH="1">
            <a:off x="3450900" y="5620572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5">
            <a:extLst>
              <a:ext uri="{FF2B5EF4-FFF2-40B4-BE49-F238E27FC236}">
                <a16:creationId xmlns:a16="http://schemas.microsoft.com/office/drawing/2014/main" xmlns="" id="{A1E78043-AC2D-1446-BF28-5F0A2B0C2335}"/>
              </a:ext>
            </a:extLst>
          </p:cNvPr>
          <p:cNvCxnSpPr>
            <a:cxnSpLocks/>
          </p:cNvCxnSpPr>
          <p:nvPr/>
        </p:nvCxnSpPr>
        <p:spPr>
          <a:xfrm>
            <a:off x="5473341" y="4151807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43">
            <a:extLst>
              <a:ext uri="{FF2B5EF4-FFF2-40B4-BE49-F238E27FC236}">
                <a16:creationId xmlns:a16="http://schemas.microsoft.com/office/drawing/2014/main" xmlns="" id="{264AB697-8717-8B40-B3D9-B07E01D10D48}"/>
              </a:ext>
            </a:extLst>
          </p:cNvPr>
          <p:cNvSpPr txBox="1"/>
          <p:nvPr/>
        </p:nvSpPr>
        <p:spPr>
          <a:xfrm>
            <a:off x="5584082" y="4953774"/>
            <a:ext cx="5805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彼得後書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7" name="直接连接符 15">
            <a:extLst>
              <a:ext uri="{FF2B5EF4-FFF2-40B4-BE49-F238E27FC236}">
                <a16:creationId xmlns:a16="http://schemas.microsoft.com/office/drawing/2014/main" xmlns="" id="{5CFAD288-8FF6-1549-A136-D664DCB28587}"/>
              </a:ext>
            </a:extLst>
          </p:cNvPr>
          <p:cNvCxnSpPr>
            <a:cxnSpLocks/>
          </p:cNvCxnSpPr>
          <p:nvPr/>
        </p:nvCxnSpPr>
        <p:spPr>
          <a:xfrm>
            <a:off x="5490690" y="5267344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46FDA944-6B02-43A1-80FD-E9D379D2818F}"/>
              </a:ext>
            </a:extLst>
          </p:cNvPr>
          <p:cNvGrpSpPr/>
          <p:nvPr/>
        </p:nvGrpSpPr>
        <p:grpSpPr>
          <a:xfrm>
            <a:off x="104081" y="-57332"/>
            <a:ext cx="12279172" cy="1743665"/>
            <a:chOff x="25472" y="-113858"/>
            <a:chExt cx="12279172" cy="1743665"/>
          </a:xfrm>
        </p:grpSpPr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xmlns="" id="{BB2FE4E4-80B1-4C20-98F0-27F695BA7667}"/>
                </a:ext>
              </a:extLst>
            </p:cNvPr>
            <p:cNvSpPr/>
            <p:nvPr/>
          </p:nvSpPr>
          <p:spPr>
            <a:xfrm>
              <a:off x="289691" y="150763"/>
              <a:ext cx="12014953" cy="1089111"/>
            </a:xfrm>
            <a:prstGeom prst="roundRect">
              <a:avLst/>
            </a:prstGeom>
            <a:solidFill>
              <a:srgbClr val="AC682F"/>
            </a:solidFill>
            <a:ln>
              <a:solidFill>
                <a:srgbClr val="AC6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xmlns="" id="{5F0B0E6F-3EB4-4B96-B8D1-0B0B44D36646}"/>
                </a:ext>
              </a:extLst>
            </p:cNvPr>
            <p:cNvCxnSpPr/>
            <p:nvPr/>
          </p:nvCxnSpPr>
          <p:spPr>
            <a:xfrm>
              <a:off x="484058" y="1021940"/>
              <a:ext cx="1090543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xmlns="" id="{B681B8A5-D7F0-4296-BB2A-B402F1FCB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72" y="-113858"/>
              <a:ext cx="3921819" cy="1743665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5861A9A-7E24-4606-B9D6-19A83A6B865E}"/>
              </a:ext>
            </a:extLst>
          </p:cNvPr>
          <p:cNvSpPr/>
          <p:nvPr/>
        </p:nvSpPr>
        <p:spPr>
          <a:xfrm>
            <a:off x="-4048764" y="1686333"/>
            <a:ext cx="36331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漢儀新蒂蘇孝慈碑" panose="02000500000000000000" pitchFamily="2" charset="-120"/>
                <a:ea typeface="漢儀新蒂蘇孝慈碑" panose="02000500000000000000" pitchFamily="2" charset="-120"/>
              </a:rPr>
              <a:t>生命與建造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漢儀新蒂蘇孝慈碑" panose="02000500000000000000" pitchFamily="2" charset="-120"/>
                <a:ea typeface="漢儀新蒂蘇孝慈碑" panose="02000500000000000000" pitchFamily="2" charset="-120"/>
              </a:rPr>
              <a:t> </a:t>
            </a:r>
            <a:endParaRPr lang="zh-TW" altLang="en-US" sz="6600" b="1" dirty="0">
              <a:latin typeface="漢儀新蒂蘇孝慈碑" panose="02000500000000000000" pitchFamily="2" charset="-120"/>
              <a:ea typeface="漢儀新蒂蘇孝慈碑" panose="02000500000000000000" pitchFamily="2" charset="-120"/>
            </a:endParaRPr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xmlns="" id="{E3E99D30-E048-4D0A-8067-7DBDCE6ABBBA}"/>
              </a:ext>
            </a:extLst>
          </p:cNvPr>
          <p:cNvGrpSpPr/>
          <p:nvPr/>
        </p:nvGrpSpPr>
        <p:grpSpPr>
          <a:xfrm>
            <a:off x="8158348" y="249039"/>
            <a:ext cx="4681352" cy="461665"/>
            <a:chOff x="8158348" y="249039"/>
            <a:chExt cx="4681352" cy="461665"/>
          </a:xfrm>
        </p:grpSpPr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xmlns="" id="{006A15E9-3F05-4D46-82D6-F9D15C771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8348" y="698500"/>
              <a:ext cx="4681352" cy="0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xmlns="" id="{75676818-79C1-417A-B55D-E889ACFC78B9}"/>
                </a:ext>
              </a:extLst>
            </p:cNvPr>
            <p:cNvSpPr txBox="1"/>
            <p:nvPr/>
          </p:nvSpPr>
          <p:spPr>
            <a:xfrm>
              <a:off x="8265226" y="249039"/>
              <a:ext cx="3822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許惠鳳姊妹、廖玿瑛姊妹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53152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 animBg="1"/>
      <p:bldP spid="18" grpId="0"/>
      <p:bldP spid="29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8DF2BEB-1A66-4D1F-BA12-D95E93229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12685844-195C-4414-B053-943161E68729}"/>
              </a:ext>
            </a:extLst>
          </p:cNvPr>
          <p:cNvCxnSpPr>
            <a:cxnSpLocks/>
          </p:cNvCxnSpPr>
          <p:nvPr/>
        </p:nvCxnSpPr>
        <p:spPr>
          <a:xfrm>
            <a:off x="5822575" y="1891215"/>
            <a:ext cx="48006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3B8493EE-B800-49D5-9698-244BAF9DAACE}"/>
              </a:ext>
            </a:extLst>
          </p:cNvPr>
          <p:cNvCxnSpPr>
            <a:cxnSpLocks/>
          </p:cNvCxnSpPr>
          <p:nvPr/>
        </p:nvCxnSpPr>
        <p:spPr>
          <a:xfrm>
            <a:off x="5866644" y="3910210"/>
            <a:ext cx="480060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97AE125-8346-443A-A08C-9837959123C6}"/>
              </a:ext>
            </a:extLst>
          </p:cNvPr>
          <p:cNvSpPr txBox="1"/>
          <p:nvPr/>
        </p:nvSpPr>
        <p:spPr>
          <a:xfrm>
            <a:off x="4641031" y="1841942"/>
            <a:ext cx="7251825" cy="242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生命與建造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──創世紀、約翰福音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1C7692AA-09C3-45A7-96A4-264F64BAAC6F}"/>
              </a:ext>
            </a:extLst>
          </p:cNvPr>
          <p:cNvSpPr/>
          <p:nvPr/>
        </p:nvSpPr>
        <p:spPr>
          <a:xfrm>
            <a:off x="5883603" y="4233070"/>
            <a:ext cx="2205171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840D739-0463-4854-A40B-87B2DA4D4C7B}"/>
              </a:ext>
            </a:extLst>
          </p:cNvPr>
          <p:cNvSpPr txBox="1"/>
          <p:nvPr/>
        </p:nvSpPr>
        <p:spPr>
          <a:xfrm>
            <a:off x="6071419" y="4293745"/>
            <a:ext cx="180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許惠鳳 姊妹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3566AC16-18B0-41CF-9199-375A962C4AEC}"/>
              </a:ext>
            </a:extLst>
          </p:cNvPr>
          <p:cNvSpPr/>
          <p:nvPr/>
        </p:nvSpPr>
        <p:spPr>
          <a:xfrm>
            <a:off x="8657116" y="4254357"/>
            <a:ext cx="2010130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C119669-06B3-4D0D-A8C8-D3B364B338DA}"/>
              </a:ext>
            </a:extLst>
          </p:cNvPr>
          <p:cNvSpPr txBox="1"/>
          <p:nvPr/>
        </p:nvSpPr>
        <p:spPr>
          <a:xfrm>
            <a:off x="8755117" y="4320618"/>
            <a:ext cx="174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2019.12.12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9DD10AA-3E04-4A4F-965F-82C74F7AA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98500" l="1635" r="97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1" y="576994"/>
            <a:ext cx="4076727" cy="5486400"/>
          </a:xfrm>
          <a:prstGeom prst="rect">
            <a:avLst/>
          </a:prstGeom>
        </p:spPr>
      </p:pic>
      <p:sp>
        <p:nvSpPr>
          <p:cNvPr id="11" name="文本框 13">
            <a:extLst>
              <a:ext uri="{FF2B5EF4-FFF2-40B4-BE49-F238E27FC236}">
                <a16:creationId xmlns:a16="http://schemas.microsoft.com/office/drawing/2014/main" xmlns="" id="{773B501A-5EA0-4F47-958A-715E29862571}"/>
              </a:ext>
            </a:extLst>
          </p:cNvPr>
          <p:cNvSpPr txBox="1"/>
          <p:nvPr/>
        </p:nvSpPr>
        <p:spPr>
          <a:xfrm>
            <a:off x="6906552" y="934481"/>
            <a:ext cx="336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1973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1974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5547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6399D77-0F4C-7A47-A956-982ADAECBC01}"/>
              </a:ext>
            </a:extLst>
          </p:cNvPr>
          <p:cNvSpPr/>
          <p:nvPr/>
        </p:nvSpPr>
        <p:spPr>
          <a:xfrm>
            <a:off x="0" y="-6324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A95B12DC-45B0-BD4A-8AAD-766B888BCD80}"/>
              </a:ext>
            </a:extLst>
          </p:cNvPr>
          <p:cNvSpPr txBox="1">
            <a:spLocks/>
          </p:cNvSpPr>
          <p:nvPr/>
        </p:nvSpPr>
        <p:spPr>
          <a:xfrm>
            <a:off x="189302" y="246936"/>
            <a:ext cx="7925998" cy="15298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生命與建造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──創世紀、約翰福音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0" name="Group 1">
            <a:extLst>
              <a:ext uri="{FF2B5EF4-FFF2-40B4-BE49-F238E27FC236}">
                <a16:creationId xmlns:a16="http://schemas.microsoft.com/office/drawing/2014/main" xmlns="" id="{D3C6255B-78A3-49A7-AC82-D4825F404050}"/>
              </a:ext>
            </a:extLst>
          </p:cNvPr>
          <p:cNvGrpSpPr/>
          <p:nvPr/>
        </p:nvGrpSpPr>
        <p:grpSpPr>
          <a:xfrm>
            <a:off x="1248644" y="1707267"/>
            <a:ext cx="4520540" cy="1568368"/>
            <a:chOff x="1069592" y="1875865"/>
            <a:chExt cx="4468749" cy="1272470"/>
          </a:xfrm>
        </p:grpSpPr>
        <p:sp>
          <p:nvSpPr>
            <p:cNvPr id="81" name="Freeform 39">
              <a:extLst>
                <a:ext uri="{FF2B5EF4-FFF2-40B4-BE49-F238E27FC236}">
                  <a16:creationId xmlns:a16="http://schemas.microsoft.com/office/drawing/2014/main" xmlns="" id="{47B21215-3488-44C9-9960-61D7A2BDF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592" y="1875866"/>
              <a:ext cx="4372330" cy="127246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7A983E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xmlns="" id="{28365161-AD3B-4C06-8CA6-8DB2EBA72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524" y="1875866"/>
              <a:ext cx="442135" cy="1267329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rgbClr val="627A3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83" name="Rectangle 62">
              <a:extLst>
                <a:ext uri="{FF2B5EF4-FFF2-40B4-BE49-F238E27FC236}">
                  <a16:creationId xmlns:a16="http://schemas.microsoft.com/office/drawing/2014/main" xmlns="" id="{332C1405-F6D7-49A4-BBAE-CA75E32B978E}"/>
                </a:ext>
              </a:extLst>
            </p:cNvPr>
            <p:cNvSpPr/>
            <p:nvPr/>
          </p:nvSpPr>
          <p:spPr>
            <a:xfrm>
              <a:off x="5441922" y="1875865"/>
              <a:ext cx="96419" cy="1272470"/>
            </a:xfrm>
            <a:prstGeom prst="rect">
              <a:avLst/>
            </a:prstGeom>
            <a:solidFill>
              <a:srgbClr val="627A3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grpSp>
        <p:nvGrpSpPr>
          <p:cNvPr id="84" name="Group 2">
            <a:extLst>
              <a:ext uri="{FF2B5EF4-FFF2-40B4-BE49-F238E27FC236}">
                <a16:creationId xmlns:a16="http://schemas.microsoft.com/office/drawing/2014/main" xmlns="" id="{D198910A-9DE2-4A76-AE2F-D2E036A86E0F}"/>
              </a:ext>
            </a:extLst>
          </p:cNvPr>
          <p:cNvGrpSpPr/>
          <p:nvPr/>
        </p:nvGrpSpPr>
        <p:grpSpPr>
          <a:xfrm>
            <a:off x="1248644" y="3654513"/>
            <a:ext cx="4507806" cy="1496220"/>
            <a:chOff x="925513" y="3281809"/>
            <a:chExt cx="4612828" cy="1276130"/>
          </a:xfrm>
        </p:grpSpPr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xmlns="" id="{71244456-CBF1-4F78-A5B5-655D5BEF1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3" y="3283640"/>
              <a:ext cx="4516409" cy="1272469"/>
            </a:xfrm>
            <a:custGeom>
              <a:avLst/>
              <a:gdLst>
                <a:gd name="T0" fmla="*/ 176 w 1850"/>
                <a:gd name="T1" fmla="*/ 0 h 523"/>
                <a:gd name="T2" fmla="*/ 105 w 1850"/>
                <a:gd name="T3" fmla="*/ 13 h 523"/>
                <a:gd name="T4" fmla="*/ 48 w 1850"/>
                <a:gd name="T5" fmla="*/ 50 h 523"/>
                <a:gd name="T6" fmla="*/ 13 w 1850"/>
                <a:gd name="T7" fmla="*/ 104 h 523"/>
                <a:gd name="T8" fmla="*/ 0 w 1850"/>
                <a:gd name="T9" fmla="*/ 169 h 523"/>
                <a:gd name="T10" fmla="*/ 103 w 1850"/>
                <a:gd name="T11" fmla="*/ 169 h 523"/>
                <a:gd name="T12" fmla="*/ 108 w 1850"/>
                <a:gd name="T13" fmla="*/ 134 h 523"/>
                <a:gd name="T14" fmla="*/ 122 w 1850"/>
                <a:gd name="T15" fmla="*/ 107 h 523"/>
                <a:gd name="T16" fmla="*/ 146 w 1850"/>
                <a:gd name="T17" fmla="*/ 89 h 523"/>
                <a:gd name="T18" fmla="*/ 178 w 1850"/>
                <a:gd name="T19" fmla="*/ 82 h 523"/>
                <a:gd name="T20" fmla="*/ 227 w 1850"/>
                <a:gd name="T21" fmla="*/ 102 h 523"/>
                <a:gd name="T22" fmla="*/ 245 w 1850"/>
                <a:gd name="T23" fmla="*/ 156 h 523"/>
                <a:gd name="T24" fmla="*/ 241 w 1850"/>
                <a:gd name="T25" fmla="*/ 180 h 523"/>
                <a:gd name="T26" fmla="*/ 230 w 1850"/>
                <a:gd name="T27" fmla="*/ 206 h 523"/>
                <a:gd name="T28" fmla="*/ 209 w 1850"/>
                <a:gd name="T29" fmla="*/ 237 h 523"/>
                <a:gd name="T30" fmla="*/ 177 w 1850"/>
                <a:gd name="T31" fmla="*/ 275 h 523"/>
                <a:gd name="T32" fmla="*/ 10 w 1850"/>
                <a:gd name="T33" fmla="*/ 453 h 523"/>
                <a:gd name="T34" fmla="*/ 10 w 1850"/>
                <a:gd name="T35" fmla="*/ 523 h 523"/>
                <a:gd name="T36" fmla="*/ 134 w 1850"/>
                <a:gd name="T37" fmla="*/ 523 h 523"/>
                <a:gd name="T38" fmla="*/ 356 w 1850"/>
                <a:gd name="T39" fmla="*/ 523 h 523"/>
                <a:gd name="T40" fmla="*/ 364 w 1850"/>
                <a:gd name="T41" fmla="*/ 523 h 523"/>
                <a:gd name="T42" fmla="*/ 1850 w 1850"/>
                <a:gd name="T43" fmla="*/ 523 h 523"/>
                <a:gd name="T44" fmla="*/ 1850 w 1850"/>
                <a:gd name="T45" fmla="*/ 0 h 523"/>
                <a:gd name="T46" fmla="*/ 171 w 1850"/>
                <a:gd name="T47" fmla="*/ 0 h 523"/>
                <a:gd name="T48" fmla="*/ 176 w 1850"/>
                <a:gd name="T4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0" h="523">
                  <a:moveTo>
                    <a:pt x="176" y="0"/>
                  </a:moveTo>
                  <a:cubicBezTo>
                    <a:pt x="150" y="0"/>
                    <a:pt x="126" y="5"/>
                    <a:pt x="105" y="13"/>
                  </a:cubicBezTo>
                  <a:cubicBezTo>
                    <a:pt x="83" y="22"/>
                    <a:pt x="64" y="34"/>
                    <a:pt x="48" y="50"/>
                  </a:cubicBezTo>
                  <a:cubicBezTo>
                    <a:pt x="33" y="65"/>
                    <a:pt x="21" y="83"/>
                    <a:pt x="13" y="104"/>
                  </a:cubicBezTo>
                  <a:cubicBezTo>
                    <a:pt x="4" y="124"/>
                    <a:pt x="0" y="146"/>
                    <a:pt x="0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57"/>
                    <a:pt x="105" y="145"/>
                    <a:pt x="108" y="134"/>
                  </a:cubicBezTo>
                  <a:cubicBezTo>
                    <a:pt x="111" y="124"/>
                    <a:pt x="116" y="115"/>
                    <a:pt x="122" y="107"/>
                  </a:cubicBezTo>
                  <a:cubicBezTo>
                    <a:pt x="129" y="99"/>
                    <a:pt x="136" y="93"/>
                    <a:pt x="146" y="89"/>
                  </a:cubicBezTo>
                  <a:cubicBezTo>
                    <a:pt x="155" y="85"/>
                    <a:pt x="166" y="82"/>
                    <a:pt x="178" y="82"/>
                  </a:cubicBezTo>
                  <a:cubicBezTo>
                    <a:pt x="199" y="82"/>
                    <a:pt x="216" y="89"/>
                    <a:pt x="227" y="102"/>
                  </a:cubicBezTo>
                  <a:cubicBezTo>
                    <a:pt x="239" y="115"/>
                    <a:pt x="245" y="133"/>
                    <a:pt x="245" y="156"/>
                  </a:cubicBezTo>
                  <a:cubicBezTo>
                    <a:pt x="245" y="164"/>
                    <a:pt x="244" y="172"/>
                    <a:pt x="241" y="180"/>
                  </a:cubicBezTo>
                  <a:cubicBezTo>
                    <a:pt x="239" y="188"/>
                    <a:pt x="235" y="197"/>
                    <a:pt x="230" y="206"/>
                  </a:cubicBezTo>
                  <a:cubicBezTo>
                    <a:pt x="225" y="216"/>
                    <a:pt x="218" y="226"/>
                    <a:pt x="209" y="237"/>
                  </a:cubicBezTo>
                  <a:cubicBezTo>
                    <a:pt x="200" y="249"/>
                    <a:pt x="190" y="261"/>
                    <a:pt x="177" y="275"/>
                  </a:cubicBezTo>
                  <a:cubicBezTo>
                    <a:pt x="10" y="453"/>
                    <a:pt x="10" y="453"/>
                    <a:pt x="10" y="453"/>
                  </a:cubicBezTo>
                  <a:cubicBezTo>
                    <a:pt x="10" y="523"/>
                    <a:pt x="10" y="523"/>
                    <a:pt x="10" y="523"/>
                  </a:cubicBezTo>
                  <a:cubicBezTo>
                    <a:pt x="134" y="523"/>
                    <a:pt x="134" y="523"/>
                    <a:pt x="134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1850" y="523"/>
                    <a:pt x="1850" y="523"/>
                    <a:pt x="1850" y="523"/>
                  </a:cubicBezTo>
                  <a:cubicBezTo>
                    <a:pt x="1850" y="0"/>
                    <a:pt x="1850" y="0"/>
                    <a:pt x="185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xmlns="" id="{01CF27AA-1C61-49B7-8377-9777D100F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02" y="3521633"/>
              <a:ext cx="855815" cy="1029705"/>
            </a:xfrm>
            <a:custGeom>
              <a:avLst/>
              <a:gdLst>
                <a:gd name="T0" fmla="*/ 228 w 228"/>
                <a:gd name="T1" fmla="*/ 274 h 274"/>
                <a:gd name="T2" fmla="*/ 131 w 228"/>
                <a:gd name="T3" fmla="*/ 0 h 274"/>
                <a:gd name="T4" fmla="*/ 134 w 228"/>
                <a:gd name="T5" fmla="*/ 29 h 274"/>
                <a:gd name="T6" fmla="*/ 129 w 228"/>
                <a:gd name="T7" fmla="*/ 62 h 274"/>
                <a:gd name="T8" fmla="*/ 114 w 228"/>
                <a:gd name="T9" fmla="*/ 93 h 274"/>
                <a:gd name="T10" fmla="*/ 90 w 228"/>
                <a:gd name="T11" fmla="*/ 125 h 274"/>
                <a:gd name="T12" fmla="*/ 60 w 228"/>
                <a:gd name="T13" fmla="*/ 158 h 274"/>
                <a:gd name="T14" fmla="*/ 0 w 228"/>
                <a:gd name="T15" fmla="*/ 220 h 274"/>
                <a:gd name="T16" fmla="*/ 145 w 228"/>
                <a:gd name="T17" fmla="*/ 220 h 274"/>
                <a:gd name="T18" fmla="*/ 145 w 228"/>
                <a:gd name="T19" fmla="*/ 274 h 274"/>
                <a:gd name="T20" fmla="*/ 228 w 228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74">
                  <a:moveTo>
                    <a:pt x="228" y="274"/>
                  </a:moveTo>
                  <a:cubicBezTo>
                    <a:pt x="156" y="70"/>
                    <a:pt x="136" y="15"/>
                    <a:pt x="131" y="0"/>
                  </a:cubicBezTo>
                  <a:cubicBezTo>
                    <a:pt x="133" y="9"/>
                    <a:pt x="134" y="19"/>
                    <a:pt x="134" y="29"/>
                  </a:cubicBezTo>
                  <a:cubicBezTo>
                    <a:pt x="134" y="40"/>
                    <a:pt x="133" y="51"/>
                    <a:pt x="129" y="62"/>
                  </a:cubicBezTo>
                  <a:cubicBezTo>
                    <a:pt x="126" y="72"/>
                    <a:pt x="121" y="83"/>
                    <a:pt x="114" y="93"/>
                  </a:cubicBezTo>
                  <a:cubicBezTo>
                    <a:pt x="107" y="103"/>
                    <a:pt x="100" y="114"/>
                    <a:pt x="90" y="125"/>
                  </a:cubicBezTo>
                  <a:cubicBezTo>
                    <a:pt x="81" y="135"/>
                    <a:pt x="71" y="147"/>
                    <a:pt x="60" y="1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5" y="274"/>
                    <a:pt x="145" y="274"/>
                    <a:pt x="145" y="274"/>
                  </a:cubicBezTo>
                  <a:cubicBezTo>
                    <a:pt x="228" y="274"/>
                    <a:pt x="228" y="274"/>
                    <a:pt x="228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87" name="Rectangle 63">
              <a:extLst>
                <a:ext uri="{FF2B5EF4-FFF2-40B4-BE49-F238E27FC236}">
                  <a16:creationId xmlns:a16="http://schemas.microsoft.com/office/drawing/2014/main" xmlns="" id="{04005574-73F3-495F-B71D-A089789E3826}"/>
                </a:ext>
              </a:extLst>
            </p:cNvPr>
            <p:cNvSpPr/>
            <p:nvPr/>
          </p:nvSpPr>
          <p:spPr>
            <a:xfrm>
              <a:off x="5441922" y="3281809"/>
              <a:ext cx="96419" cy="12761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grpSp>
        <p:nvGrpSpPr>
          <p:cNvPr id="88" name="Group 3">
            <a:extLst>
              <a:ext uri="{FF2B5EF4-FFF2-40B4-BE49-F238E27FC236}">
                <a16:creationId xmlns:a16="http://schemas.microsoft.com/office/drawing/2014/main" xmlns="" id="{7EEC32DB-0F59-4A68-8557-39493FB5BA5A}"/>
              </a:ext>
            </a:extLst>
          </p:cNvPr>
          <p:cNvGrpSpPr/>
          <p:nvPr/>
        </p:nvGrpSpPr>
        <p:grpSpPr>
          <a:xfrm>
            <a:off x="5961032" y="1707267"/>
            <a:ext cx="5264777" cy="1568368"/>
            <a:chOff x="938352" y="4691412"/>
            <a:chExt cx="4599989" cy="1272469"/>
          </a:xfrm>
        </p:grpSpPr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xmlns="" id="{30179DD7-21E0-480A-88FE-C964B7D4D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352" y="4691412"/>
              <a:ext cx="4503571" cy="1272469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xmlns="" id="{00AA6370-072B-4FDF-A80D-68516B703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442" y="4960579"/>
              <a:ext cx="772642" cy="1003302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xmlns="" id="{AF04DBEC-2965-47AB-998A-5E78CBF8D58D}"/>
                </a:ext>
              </a:extLst>
            </p:cNvPr>
            <p:cNvSpPr/>
            <p:nvPr/>
          </p:nvSpPr>
          <p:spPr>
            <a:xfrm>
              <a:off x="5441922" y="4691412"/>
              <a:ext cx="96419" cy="12724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grpSp>
        <p:nvGrpSpPr>
          <p:cNvPr id="92" name="Group 4">
            <a:extLst>
              <a:ext uri="{FF2B5EF4-FFF2-40B4-BE49-F238E27FC236}">
                <a16:creationId xmlns:a16="http://schemas.microsoft.com/office/drawing/2014/main" xmlns="" id="{EE051062-7A1F-4E2D-B63C-8B6CAD50D95F}"/>
              </a:ext>
            </a:extLst>
          </p:cNvPr>
          <p:cNvGrpSpPr/>
          <p:nvPr/>
        </p:nvGrpSpPr>
        <p:grpSpPr>
          <a:xfrm>
            <a:off x="6080427" y="3654512"/>
            <a:ext cx="5145382" cy="1488441"/>
            <a:chOff x="6629410" y="1875865"/>
            <a:chExt cx="4637079" cy="1272470"/>
          </a:xfrm>
        </p:grpSpPr>
        <p:sp>
          <p:nvSpPr>
            <p:cNvPr id="93" name="Freeform 65">
              <a:extLst>
                <a:ext uri="{FF2B5EF4-FFF2-40B4-BE49-F238E27FC236}">
                  <a16:creationId xmlns:a16="http://schemas.microsoft.com/office/drawing/2014/main" xmlns="" id="{BCD655E8-3FC2-4530-A33F-AAF390A10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9410" y="1875866"/>
              <a:ext cx="4540661" cy="1272469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xmlns="" id="{FEBA1F12-C8C5-4991-AC48-597AEACD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75" y="1875866"/>
              <a:ext cx="457566" cy="1272469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95" name="Rectangle 71">
              <a:extLst>
                <a:ext uri="{FF2B5EF4-FFF2-40B4-BE49-F238E27FC236}">
                  <a16:creationId xmlns:a16="http://schemas.microsoft.com/office/drawing/2014/main" xmlns="" id="{A5AC46F0-DDBE-4F9C-A00C-17B5F31BE722}"/>
                </a:ext>
              </a:extLst>
            </p:cNvPr>
            <p:cNvSpPr/>
            <p:nvPr/>
          </p:nvSpPr>
          <p:spPr>
            <a:xfrm>
              <a:off x="11170070" y="1875865"/>
              <a:ext cx="96419" cy="12724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sp>
        <p:nvSpPr>
          <p:cNvPr id="96" name="TextBox 74">
            <a:extLst>
              <a:ext uri="{FF2B5EF4-FFF2-40B4-BE49-F238E27FC236}">
                <a16:creationId xmlns:a16="http://schemas.microsoft.com/office/drawing/2014/main" xmlns="" id="{9957245E-8BC9-4D5D-B7BB-5D599392C069}"/>
              </a:ext>
            </a:extLst>
          </p:cNvPr>
          <p:cNvSpPr txBox="1"/>
          <p:nvPr/>
        </p:nvSpPr>
        <p:spPr>
          <a:xfrm>
            <a:off x="1681453" y="2040182"/>
            <a:ext cx="3894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創世記一、二章</a:t>
            </a:r>
            <a:endParaRPr lang="en-US" altLang="zh-TW" sz="2800" b="1" dirty="0">
              <a:solidFill>
                <a:srgbClr val="FFFFF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pPr algn="ctr"/>
            <a:r>
              <a:rPr lang="zh-TW" altLang="zh-TW" sz="2800" b="1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所啟示的生命</a:t>
            </a:r>
          </a:p>
        </p:txBody>
      </p:sp>
      <p:sp>
        <p:nvSpPr>
          <p:cNvPr id="97" name="TextBox 74">
            <a:extLst>
              <a:ext uri="{FF2B5EF4-FFF2-40B4-BE49-F238E27FC236}">
                <a16:creationId xmlns:a16="http://schemas.microsoft.com/office/drawing/2014/main" xmlns="" id="{E462ECD7-D584-4266-8ED9-595DB63765E1}"/>
              </a:ext>
            </a:extLst>
          </p:cNvPr>
          <p:cNvSpPr txBox="1"/>
          <p:nvPr/>
        </p:nvSpPr>
        <p:spPr>
          <a:xfrm>
            <a:off x="1910223" y="3930105"/>
            <a:ext cx="3894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創世記一、二章</a:t>
            </a:r>
            <a:endParaRPr lang="en-US" altLang="zh-TW" sz="2800" b="1" dirty="0">
              <a:solidFill>
                <a:srgbClr val="FFFFF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pPr algn="ctr"/>
            <a:r>
              <a:rPr lang="zh-TW" altLang="zh-TW" sz="2800" b="1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生命與建造的啟示</a:t>
            </a:r>
            <a:endParaRPr lang="en-US" altLang="zh-TW" sz="2800" b="1" dirty="0">
              <a:solidFill>
                <a:srgbClr val="FFFFF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98" name="TextBox 74">
            <a:extLst>
              <a:ext uri="{FF2B5EF4-FFF2-40B4-BE49-F238E27FC236}">
                <a16:creationId xmlns:a16="http://schemas.microsoft.com/office/drawing/2014/main" xmlns="" id="{931B02B8-012A-4F6C-8139-F1F8BE379A19}"/>
              </a:ext>
            </a:extLst>
          </p:cNvPr>
          <p:cNvSpPr txBox="1"/>
          <p:nvPr/>
        </p:nvSpPr>
        <p:spPr>
          <a:xfrm>
            <a:off x="7073995" y="2011230"/>
            <a:ext cx="4041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約翰福音</a:t>
            </a:r>
            <a:endParaRPr lang="en-US" altLang="zh-TW" sz="2800" b="1" dirty="0">
              <a:solidFill>
                <a:srgbClr val="FFFFF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pPr algn="ctr"/>
            <a:r>
              <a:rPr lang="zh-TW" altLang="zh-TW" sz="2800" b="1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一卷生命的書</a:t>
            </a:r>
          </a:p>
        </p:txBody>
      </p:sp>
      <p:sp>
        <p:nvSpPr>
          <p:cNvPr id="99" name="TextBox 74">
            <a:extLst>
              <a:ext uri="{FF2B5EF4-FFF2-40B4-BE49-F238E27FC236}">
                <a16:creationId xmlns:a16="http://schemas.microsoft.com/office/drawing/2014/main" xmlns="" id="{25156FB2-9A4A-43DE-BE89-90FCEBF7D61E}"/>
              </a:ext>
            </a:extLst>
          </p:cNvPr>
          <p:cNvSpPr txBox="1"/>
          <p:nvPr/>
        </p:nvSpPr>
        <p:spPr>
          <a:xfrm>
            <a:off x="7018405" y="3930105"/>
            <a:ext cx="4306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約翰福音中</a:t>
            </a:r>
            <a:endParaRPr lang="en-US" altLang="zh-TW" sz="2800" b="1" dirty="0">
              <a:solidFill>
                <a:srgbClr val="FFFFF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  <a:p>
            <a:pPr algn="ctr"/>
            <a:r>
              <a:rPr lang="zh-TW" altLang="en-US" sz="2800" b="1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建造的啟示</a:t>
            </a:r>
            <a:endParaRPr lang="zh-TW" altLang="zh-TW" sz="2800" b="1" dirty="0">
              <a:solidFill>
                <a:srgbClr val="FFFFF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889695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5ACE10D-4C52-0641-A724-47B4D393E83A}"/>
              </a:ext>
            </a:extLst>
          </p:cNvPr>
          <p:cNvSpPr/>
          <p:nvPr/>
        </p:nvSpPr>
        <p:spPr>
          <a:xfrm>
            <a:off x="81270" y="1233283"/>
            <a:ext cx="12192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創世記一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、二</a:t>
            </a: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章所啟示的生命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Bef>
                <a:spcPts val="2400"/>
              </a:spcBef>
            </a:pP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一、受造的生命</a:t>
            </a:r>
            <a:endParaRPr lang="en-US" altLang="zh-TW" sz="3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spcBef>
                <a:spcPts val="1200"/>
              </a:spcBef>
              <a:spcAft>
                <a:spcPts val="1200"/>
              </a:spcAft>
            </a:pP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、植物的生命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9~13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spcBef>
                <a:spcPts val="1200"/>
              </a:spcBef>
              <a:spcAft>
                <a:spcPts val="1200"/>
              </a:spcAft>
            </a:pP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、動物的生命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一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20~23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spcBef>
                <a:spcPts val="1200"/>
              </a:spcBef>
              <a:spcAft>
                <a:spcPts val="1200"/>
              </a:spcAft>
            </a:pP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、人的生命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最高的受造生命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一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6763" lvl="2">
              <a:spcBef>
                <a:spcPts val="1200"/>
              </a:spcBef>
            </a:pP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最高的生命</a:t>
            </a:r>
            <a:r>
              <a:rPr lang="zh-TW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非受造的神聖生命，由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生命樹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所表徵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8~9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5A3661CE-40D1-4274-A14E-198A459FE998}"/>
              </a:ext>
            </a:extLst>
          </p:cNvPr>
          <p:cNvSpPr txBox="1">
            <a:spLocks/>
          </p:cNvSpPr>
          <p:nvPr/>
        </p:nvSpPr>
        <p:spPr>
          <a:xfrm>
            <a:off x="189302" y="246936"/>
            <a:ext cx="7925998" cy="15298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生命與建造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──創世紀、約翰福音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6998734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5ACE10D-4C52-0641-A724-47B4D393E83A}"/>
              </a:ext>
            </a:extLst>
          </p:cNvPr>
          <p:cNvSpPr/>
          <p:nvPr/>
        </p:nvSpPr>
        <p:spPr>
          <a:xfrm>
            <a:off x="474970" y="1284083"/>
            <a:ext cx="11209030" cy="506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41388" indent="-879475">
              <a:spcBef>
                <a:spcPts val="1200"/>
              </a:spcBef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創世記一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、二</a:t>
            </a: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章生命與建造的啟示</a:t>
            </a: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8577" lvl="1" indent="-879475">
              <a:spcBef>
                <a:spcPts val="2400"/>
              </a:spcBef>
            </a:pP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生命樹、生命水的河 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創二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8~14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、啟二二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1~2</a:t>
            </a:r>
          </a:p>
          <a:p>
            <a:pPr marL="1398577" lvl="1" indent="-879475">
              <a:spcBef>
                <a:spcPts val="1200"/>
              </a:spcBef>
            </a:pP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二、為着神建造的寶貴材料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金子、珍珠、紅瑪瑙 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創二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10~12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、啟二一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18~21</a:t>
            </a:r>
          </a:p>
          <a:p>
            <a:pPr marL="1398577" lvl="1" indent="-879475">
              <a:spcBef>
                <a:spcPts val="1200"/>
              </a:spcBef>
            </a:pP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三、新婦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建造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成一個女人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創二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21~24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；啟二一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</a:p>
          <a:p>
            <a:pPr marL="941388" indent="-879475">
              <a:lnSpc>
                <a:spcPts val="4000"/>
              </a:lnSpc>
              <a:spcBef>
                <a:spcPts val="1200"/>
              </a:spcBef>
            </a:pP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41388" indent="-879475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16013" lvl="1" indent="-658813"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DDD1CE03-A48F-4B65-A980-F08A81109A1E}"/>
              </a:ext>
            </a:extLst>
          </p:cNvPr>
          <p:cNvSpPr txBox="1">
            <a:spLocks/>
          </p:cNvSpPr>
          <p:nvPr/>
        </p:nvSpPr>
        <p:spPr>
          <a:xfrm>
            <a:off x="189302" y="246936"/>
            <a:ext cx="7925998" cy="15298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生命與建造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──創世紀、約翰福音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505049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F1BD01A-72F2-D347-AE89-D90923AA7E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2505BA-F576-A64D-81A2-1BAF7E108320}"/>
              </a:ext>
            </a:extLst>
          </p:cNvPr>
          <p:cNvSpPr/>
          <p:nvPr/>
        </p:nvSpPr>
        <p:spPr>
          <a:xfrm>
            <a:off x="1649593" y="253964"/>
            <a:ext cx="8534403" cy="6350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補</a:t>
            </a:r>
            <a:r>
              <a:rPr lang="en-US" altLang="zh-TW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216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4267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喝！喫！看！</a:t>
            </a:r>
          </a:p>
          <a:p>
            <a:r>
              <a:rPr lang="zh-CN" altLang="en-US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zh-TW" altLang="en-US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降</a:t>
            </a:r>
            <a:r>
              <a:rPr lang="en-US" altLang="zh-TW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大調</a:t>
            </a:r>
            <a:r>
              <a:rPr lang="en-US" altLang="zh-TW" sz="2133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4/4</a:t>
            </a:r>
          </a:p>
          <a:p>
            <a:pPr algn="ctr"/>
            <a:endParaRPr lang="en-US" altLang="zh-TW" sz="2133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4267"/>
              </a:lnSpc>
            </a:pPr>
            <a:r>
              <a:rPr lang="en-US" altLang="zh-TW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我們洗淨袍子，有權來喫生命樹，</a:t>
            </a:r>
            <a:endParaRPr lang="en-US" altLang="zh-TW" sz="3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836" algn="ctr">
              <a:lnSpc>
                <a:spcPts val="4267"/>
              </a:lnSpc>
            </a:pPr>
            <a:r>
              <a:rPr lang="en-US" altLang="zh-TW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哦主，阿們，阿利路亞，</a:t>
            </a:r>
            <a:r>
              <a:rPr lang="en-US" altLang="zh-TW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我們真有福！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我們操練我們的靈，來經歷基督─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何等的基督！</a:t>
            </a:r>
          </a:p>
          <a:p>
            <a:pPr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（副）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來罷！哦，來罷！聖靈與新婦說；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來罷！哦，來罷！聽見的人也說；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來罷！哦，來罷！口渴又願意的</a:t>
            </a:r>
          </a:p>
          <a:p>
            <a:pPr marL="541836" algn="ctr">
              <a:lnSpc>
                <a:spcPts val="4267"/>
              </a:lnSpc>
            </a:pPr>
            <a:r>
              <a:rPr lang="zh-TW" altLang="en-U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可白白來喝！</a:t>
            </a:r>
            <a:endParaRPr lang="en-US" altLang="zh-TW" sz="3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11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5ACE10D-4C52-0641-A724-47B4D393E83A}"/>
              </a:ext>
            </a:extLst>
          </p:cNvPr>
          <p:cNvSpPr/>
          <p:nvPr/>
        </p:nvSpPr>
        <p:spPr>
          <a:xfrm>
            <a:off x="474970" y="1309483"/>
            <a:ext cx="11196330" cy="5538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41388" indent="-879475">
              <a:lnSpc>
                <a:spcPts val="4000"/>
              </a:lnSpc>
              <a:spcBef>
                <a:spcPts val="1200"/>
              </a:spcBef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參、約翰福音</a:t>
            </a:r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一卷生命的書：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8577" lvl="1" indent="-879475">
              <a:lnSpc>
                <a:spcPts val="4000"/>
              </a:lnSpc>
              <a:spcBef>
                <a:spcPts val="2400"/>
              </a:spcBef>
            </a:pP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一、基督是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四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，六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，十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，十四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endParaRPr lang="en-US" altLang="zh-TW" sz="3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8577" lvl="1" indent="-879475">
              <a:lnSpc>
                <a:spcPts val="4000"/>
              </a:lnSpc>
              <a:spcBef>
                <a:spcPts val="1200"/>
              </a:spcBef>
            </a:pP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祂是生命的糧、生命的水、祂來了是要叫人得生命。</a:t>
            </a:r>
            <a:endParaRPr lang="en-US" altLang="zh-TW" sz="3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8577" lvl="1" indent="-879475">
              <a:lnSpc>
                <a:spcPts val="4000"/>
              </a:lnSpc>
              <a:spcBef>
                <a:spcPts val="1200"/>
              </a:spcBef>
            </a:pP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二、基督是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銅蛇</a:t>
            </a:r>
            <a:r>
              <a:rPr lang="zh-TW" altLang="en-US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三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14~15 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，來</a:t>
            </a:r>
            <a:r>
              <a:rPr lang="zh-TW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</a:p>
          <a:p>
            <a:pPr marL="1398577" lvl="1" indent="-879475">
              <a:lnSpc>
                <a:spcPts val="4000"/>
              </a:lnSpc>
              <a:spcBef>
                <a:spcPts val="1200"/>
              </a:spcBef>
            </a:pP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三、基督是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二十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，十四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</a:p>
          <a:p>
            <a:pPr marL="890588" indent="-890588">
              <a:lnSpc>
                <a:spcPts val="4000"/>
              </a:lnSpc>
              <a:spcBef>
                <a:spcPts val="1200"/>
              </a:spcBef>
            </a:pP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0588" indent="-890588">
              <a:lnSpc>
                <a:spcPts val="4000"/>
              </a:lnSpc>
              <a:spcBef>
                <a:spcPts val="1200"/>
              </a:spcBef>
            </a:pPr>
            <a:endParaRPr lang="en-US" altLang="zh-TW" sz="3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16013" lvl="1" indent="-658813"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CEFFC72D-7E62-4B1A-84A1-9BD006D92D00}"/>
              </a:ext>
            </a:extLst>
          </p:cNvPr>
          <p:cNvSpPr txBox="1">
            <a:spLocks/>
          </p:cNvSpPr>
          <p:nvPr/>
        </p:nvSpPr>
        <p:spPr>
          <a:xfrm>
            <a:off x="189302" y="246936"/>
            <a:ext cx="7925998" cy="15298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生命與建造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──創世紀、約翰福音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611595"/>
      </p:ext>
    </p:extLst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5ACE10D-4C52-0641-A724-47B4D393E83A}"/>
              </a:ext>
            </a:extLst>
          </p:cNvPr>
          <p:cNvSpPr/>
          <p:nvPr/>
        </p:nvSpPr>
        <p:spPr>
          <a:xfrm>
            <a:off x="462270" y="1291693"/>
            <a:ext cx="10396230" cy="471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41388" indent="-879475">
              <a:lnSpc>
                <a:spcPts val="4000"/>
              </a:lnSpc>
              <a:spcBef>
                <a:spcPts val="1200"/>
              </a:spcBef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肆、約翰福音中建造的啟示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8577" lvl="1" indent="-879475">
              <a:lnSpc>
                <a:spcPts val="4000"/>
              </a:lnSpc>
              <a:spcBef>
                <a:spcPts val="2400"/>
              </a:spcBef>
            </a:pP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一、主是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帳幕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，主是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梯子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8577" lvl="1" indent="-879475">
              <a:lnSpc>
                <a:spcPts val="4000"/>
              </a:lnSpc>
              <a:spcBef>
                <a:spcPts val="1200"/>
              </a:spcBef>
            </a:pP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二、基督的身體是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殿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8577" lvl="1" indent="-879475">
              <a:lnSpc>
                <a:spcPts val="4000"/>
              </a:lnSpc>
              <a:spcBef>
                <a:spcPts val="1200"/>
              </a:spcBef>
            </a:pP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三、主去豫備與信徒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相互的住處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，父的家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十四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2~3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8577" lvl="1" indent="-879475">
              <a:lnSpc>
                <a:spcPts val="4000"/>
              </a:lnSpc>
              <a:spcBef>
                <a:spcPts val="1200"/>
              </a:spcBef>
            </a:pP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四、在三一神裏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真正的一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十七</a:t>
            </a:r>
            <a:r>
              <a:rPr lang="en-US" altLang="zh-TW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3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0588" indent="-890588">
              <a:lnSpc>
                <a:spcPts val="4000"/>
              </a:lnSpc>
              <a:spcBef>
                <a:spcPts val="1200"/>
              </a:spcBef>
            </a:pPr>
            <a:endParaRPr lang="en-US" altLang="zh-TW" sz="3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16013" lvl="1" indent="-658813"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9C668BBE-FDFF-4695-AA71-93505399DF32}"/>
              </a:ext>
            </a:extLst>
          </p:cNvPr>
          <p:cNvSpPr txBox="1">
            <a:spLocks/>
          </p:cNvSpPr>
          <p:nvPr/>
        </p:nvSpPr>
        <p:spPr>
          <a:xfrm>
            <a:off x="189302" y="246936"/>
            <a:ext cx="7925998" cy="15298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生命與建造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──創世紀、約翰福音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556160"/>
      </p:ext>
    </p:extLst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8DF2BEB-1A66-4D1F-BA12-D95E93229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12685844-195C-4414-B053-943161E68729}"/>
              </a:ext>
            </a:extLst>
          </p:cNvPr>
          <p:cNvCxnSpPr>
            <a:cxnSpLocks/>
          </p:cNvCxnSpPr>
          <p:nvPr/>
        </p:nvCxnSpPr>
        <p:spPr>
          <a:xfrm>
            <a:off x="5822575" y="1891215"/>
            <a:ext cx="48006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3B8493EE-B800-49D5-9698-244BAF9DAACE}"/>
              </a:ext>
            </a:extLst>
          </p:cNvPr>
          <p:cNvCxnSpPr>
            <a:cxnSpLocks/>
          </p:cNvCxnSpPr>
          <p:nvPr/>
        </p:nvCxnSpPr>
        <p:spPr>
          <a:xfrm>
            <a:off x="5866644" y="3910210"/>
            <a:ext cx="480060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97AE125-8346-443A-A08C-9837959123C6}"/>
              </a:ext>
            </a:extLst>
          </p:cNvPr>
          <p:cNvSpPr txBox="1"/>
          <p:nvPr/>
        </p:nvSpPr>
        <p:spPr>
          <a:xfrm>
            <a:off x="5639920" y="1845495"/>
            <a:ext cx="5165909" cy="242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彼得書信中所啟示的生命與建造</a:t>
            </a:r>
          </a:p>
          <a:p>
            <a:pPr algn="ctr">
              <a:lnSpc>
                <a:spcPct val="150000"/>
              </a:lnSpc>
            </a:pP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1C7692AA-09C3-45A7-96A4-264F64BAAC6F}"/>
              </a:ext>
            </a:extLst>
          </p:cNvPr>
          <p:cNvSpPr/>
          <p:nvPr/>
        </p:nvSpPr>
        <p:spPr>
          <a:xfrm>
            <a:off x="5883603" y="4233070"/>
            <a:ext cx="2205171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840D739-0463-4854-A40B-87B2DA4D4C7B}"/>
              </a:ext>
            </a:extLst>
          </p:cNvPr>
          <p:cNvSpPr txBox="1"/>
          <p:nvPr/>
        </p:nvSpPr>
        <p:spPr>
          <a:xfrm>
            <a:off x="6071419" y="4293745"/>
            <a:ext cx="180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廖玿瑛 姊妹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3566AC16-18B0-41CF-9199-375A962C4AEC}"/>
              </a:ext>
            </a:extLst>
          </p:cNvPr>
          <p:cNvSpPr/>
          <p:nvPr/>
        </p:nvSpPr>
        <p:spPr>
          <a:xfrm>
            <a:off x="8657116" y="4254357"/>
            <a:ext cx="2010130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C119669-06B3-4D0D-A8C8-D3B364B338DA}"/>
              </a:ext>
            </a:extLst>
          </p:cNvPr>
          <p:cNvSpPr txBox="1"/>
          <p:nvPr/>
        </p:nvSpPr>
        <p:spPr>
          <a:xfrm>
            <a:off x="8755117" y="4320618"/>
            <a:ext cx="174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2019.12.12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9DD10AA-3E04-4A4F-965F-82C74F7AA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98500" l="1635" r="97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1" y="576994"/>
            <a:ext cx="4076727" cy="5486400"/>
          </a:xfrm>
          <a:prstGeom prst="rect">
            <a:avLst/>
          </a:prstGeom>
        </p:spPr>
      </p:pic>
      <p:sp>
        <p:nvSpPr>
          <p:cNvPr id="11" name="文本框 13">
            <a:extLst>
              <a:ext uri="{FF2B5EF4-FFF2-40B4-BE49-F238E27FC236}">
                <a16:creationId xmlns:a16="http://schemas.microsoft.com/office/drawing/2014/main" xmlns="" id="{773B501A-5EA0-4F47-958A-715E29862571}"/>
              </a:ext>
            </a:extLst>
          </p:cNvPr>
          <p:cNvSpPr txBox="1"/>
          <p:nvPr/>
        </p:nvSpPr>
        <p:spPr>
          <a:xfrm>
            <a:off x="6906552" y="934481"/>
            <a:ext cx="336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1973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1974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489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CF9EB80B-2C49-47A6-9440-949EF7A7B6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xmlns="" id="{5D7B0967-21FC-4E38-80F7-F30422371AB6}"/>
              </a:ext>
            </a:extLst>
          </p:cNvPr>
          <p:cNvGrpSpPr/>
          <p:nvPr/>
        </p:nvGrpSpPr>
        <p:grpSpPr>
          <a:xfrm>
            <a:off x="5755624" y="3569971"/>
            <a:ext cx="2640789" cy="1267691"/>
            <a:chOff x="5755624" y="3569971"/>
            <a:chExt cx="2640789" cy="12676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5FFFA51-AAA8-8B42-BA91-BC1C43FBA3E4}"/>
                </a:ext>
              </a:extLst>
            </p:cNvPr>
            <p:cNvGrpSpPr/>
            <p:nvPr/>
          </p:nvGrpSpPr>
          <p:grpSpPr>
            <a:xfrm>
              <a:off x="5755624" y="3569971"/>
              <a:ext cx="2640789" cy="1240048"/>
              <a:chOff x="925513" y="3281809"/>
              <a:chExt cx="4612828" cy="1276130"/>
            </a:xfrm>
          </p:grpSpPr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xmlns="" id="{B98DD619-3FB2-FC45-9FD7-C32C999EB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13" y="3283640"/>
                <a:ext cx="4516409" cy="1272469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78" tIns="45638" rIns="91278" bIns="4563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xmlns="" id="{BB260E29-6401-5747-A5FA-B235452D5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702" y="3521633"/>
                <a:ext cx="855815" cy="1029705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78" tIns="45638" rIns="91278" bIns="4563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xmlns="" id="{F3E444AC-A71A-EE4C-A036-230BD7C875DB}"/>
                  </a:ext>
                </a:extLst>
              </p:cNvPr>
              <p:cNvSpPr/>
              <p:nvPr/>
            </p:nvSpPr>
            <p:spPr>
              <a:xfrm>
                <a:off x="5441922" y="3281809"/>
                <a:ext cx="96419" cy="12761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78" tIns="45638" rIns="91278" bIns="4563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sp>
          <p:nvSpPr>
            <p:cNvPr id="27" name="文字方塊 26"/>
            <p:cNvSpPr txBox="1"/>
            <p:nvPr/>
          </p:nvSpPr>
          <p:spPr>
            <a:xfrm>
              <a:off x="6489065" y="3853005"/>
              <a:ext cx="1871775" cy="98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2000" b="1" dirty="0">
                  <a:solidFill>
                    <a:schemeClr val="bg1"/>
                  </a:solidFill>
                  <a:ea typeface="Lantinghei TC Demibold"/>
                </a:rPr>
                <a:t>組成新約的三個主要職事</a:t>
              </a:r>
              <a:endParaRPr lang="zh-TW" altLang="zh-TW" sz="2000" dirty="0">
                <a:solidFill>
                  <a:schemeClr val="bg1"/>
                </a:solidFill>
                <a:ea typeface="Lantinghei TC Demibold"/>
              </a:endParaRPr>
            </a:p>
            <a:p>
              <a:endParaRPr lang="zh-TW" altLang="en-US" dirty="0"/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xmlns="" id="{E3A04B61-B37F-4388-B6BF-75DC524E7B59}"/>
              </a:ext>
            </a:extLst>
          </p:cNvPr>
          <p:cNvGrpSpPr/>
          <p:nvPr/>
        </p:nvGrpSpPr>
        <p:grpSpPr>
          <a:xfrm>
            <a:off x="5777381" y="5134483"/>
            <a:ext cx="2633438" cy="1396407"/>
            <a:chOff x="5777381" y="5134483"/>
            <a:chExt cx="2633438" cy="13964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AAA12D5-89EB-6744-82E1-60216314D969}"/>
                </a:ext>
              </a:extLst>
            </p:cNvPr>
            <p:cNvGrpSpPr/>
            <p:nvPr/>
          </p:nvGrpSpPr>
          <p:grpSpPr>
            <a:xfrm>
              <a:off x="5777381" y="5134483"/>
              <a:ext cx="2633438" cy="1236490"/>
              <a:chOff x="938352" y="4691412"/>
              <a:chExt cx="4599989" cy="1272469"/>
            </a:xfrm>
          </p:grpSpPr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xmlns="" id="{A3758E46-617D-8348-9041-2D605F02B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352" y="4691412"/>
                <a:ext cx="4503571" cy="1272469"/>
              </a:xfrm>
              <a:custGeom>
                <a:avLst/>
                <a:gdLst>
                  <a:gd name="T0" fmla="*/ 170 w 1845"/>
                  <a:gd name="T1" fmla="*/ 0 h 523"/>
                  <a:gd name="T2" fmla="*/ 108 w 1845"/>
                  <a:gd name="T3" fmla="*/ 10 h 523"/>
                  <a:gd name="T4" fmla="*/ 55 w 1845"/>
                  <a:gd name="T5" fmla="*/ 38 h 523"/>
                  <a:gd name="T6" fmla="*/ 20 w 1845"/>
                  <a:gd name="T7" fmla="*/ 82 h 523"/>
                  <a:gd name="T8" fmla="*/ 7 w 1845"/>
                  <a:gd name="T9" fmla="*/ 139 h 523"/>
                  <a:gd name="T10" fmla="*/ 108 w 1845"/>
                  <a:gd name="T11" fmla="*/ 139 h 523"/>
                  <a:gd name="T12" fmla="*/ 113 w 1845"/>
                  <a:gd name="T13" fmla="*/ 115 h 523"/>
                  <a:gd name="T14" fmla="*/ 128 w 1845"/>
                  <a:gd name="T15" fmla="*/ 97 h 523"/>
                  <a:gd name="T16" fmla="*/ 150 w 1845"/>
                  <a:gd name="T17" fmla="*/ 86 h 523"/>
                  <a:gd name="T18" fmla="*/ 176 w 1845"/>
                  <a:gd name="T19" fmla="*/ 82 h 523"/>
                  <a:gd name="T20" fmla="*/ 206 w 1845"/>
                  <a:gd name="T21" fmla="*/ 87 h 523"/>
                  <a:gd name="T22" fmla="*/ 228 w 1845"/>
                  <a:gd name="T23" fmla="*/ 100 h 523"/>
                  <a:gd name="T24" fmla="*/ 241 w 1845"/>
                  <a:gd name="T25" fmla="*/ 121 h 523"/>
                  <a:gd name="T26" fmla="*/ 245 w 1845"/>
                  <a:gd name="T27" fmla="*/ 147 h 523"/>
                  <a:gd name="T28" fmla="*/ 226 w 1845"/>
                  <a:gd name="T29" fmla="*/ 198 h 523"/>
                  <a:gd name="T30" fmla="*/ 169 w 1845"/>
                  <a:gd name="T31" fmla="*/ 217 h 523"/>
                  <a:gd name="T32" fmla="*/ 115 w 1845"/>
                  <a:gd name="T33" fmla="*/ 217 h 523"/>
                  <a:gd name="T34" fmla="*/ 115 w 1845"/>
                  <a:gd name="T35" fmla="*/ 296 h 523"/>
                  <a:gd name="T36" fmla="*/ 169 w 1845"/>
                  <a:gd name="T37" fmla="*/ 296 h 523"/>
                  <a:gd name="T38" fmla="*/ 204 w 1845"/>
                  <a:gd name="T39" fmla="*/ 300 h 523"/>
                  <a:gd name="T40" fmla="*/ 230 w 1845"/>
                  <a:gd name="T41" fmla="*/ 314 h 523"/>
                  <a:gd name="T42" fmla="*/ 247 w 1845"/>
                  <a:gd name="T43" fmla="*/ 337 h 523"/>
                  <a:gd name="T44" fmla="*/ 253 w 1845"/>
                  <a:gd name="T45" fmla="*/ 372 h 523"/>
                  <a:gd name="T46" fmla="*/ 248 w 1845"/>
                  <a:gd name="T47" fmla="*/ 401 h 523"/>
                  <a:gd name="T48" fmla="*/ 232 w 1845"/>
                  <a:gd name="T49" fmla="*/ 423 h 523"/>
                  <a:gd name="T50" fmla="*/ 208 w 1845"/>
                  <a:gd name="T51" fmla="*/ 437 h 523"/>
                  <a:gd name="T52" fmla="*/ 176 w 1845"/>
                  <a:gd name="T53" fmla="*/ 442 h 523"/>
                  <a:gd name="T54" fmla="*/ 146 w 1845"/>
                  <a:gd name="T55" fmla="*/ 437 h 523"/>
                  <a:gd name="T56" fmla="*/ 123 w 1845"/>
                  <a:gd name="T57" fmla="*/ 423 h 523"/>
                  <a:gd name="T58" fmla="*/ 107 w 1845"/>
                  <a:gd name="T59" fmla="*/ 403 h 523"/>
                  <a:gd name="T60" fmla="*/ 101 w 1845"/>
                  <a:gd name="T61" fmla="*/ 377 h 523"/>
                  <a:gd name="T62" fmla="*/ 0 w 1845"/>
                  <a:gd name="T63" fmla="*/ 377 h 523"/>
                  <a:gd name="T64" fmla="*/ 15 w 1845"/>
                  <a:gd name="T65" fmla="*/ 442 h 523"/>
                  <a:gd name="T66" fmla="*/ 54 w 1845"/>
                  <a:gd name="T67" fmla="*/ 488 h 523"/>
                  <a:gd name="T68" fmla="*/ 110 w 1845"/>
                  <a:gd name="T69" fmla="*/ 514 h 523"/>
                  <a:gd name="T70" fmla="*/ 170 w 1845"/>
                  <a:gd name="T71" fmla="*/ 523 h 523"/>
                  <a:gd name="T72" fmla="*/ 170 w 1845"/>
                  <a:gd name="T73" fmla="*/ 523 h 523"/>
                  <a:gd name="T74" fmla="*/ 1845 w 1845"/>
                  <a:gd name="T75" fmla="*/ 523 h 523"/>
                  <a:gd name="T76" fmla="*/ 1845 w 1845"/>
                  <a:gd name="T77" fmla="*/ 0 h 523"/>
                  <a:gd name="T78" fmla="*/ 170 w 1845"/>
                  <a:gd name="T7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5" h="523">
                    <a:moveTo>
                      <a:pt x="170" y="0"/>
                    </a:moveTo>
                    <a:cubicBezTo>
                      <a:pt x="148" y="1"/>
                      <a:pt x="128" y="4"/>
                      <a:pt x="108" y="10"/>
                    </a:cubicBezTo>
                    <a:cubicBezTo>
                      <a:pt x="88" y="17"/>
                      <a:pt x="71" y="26"/>
                      <a:pt x="55" y="38"/>
                    </a:cubicBezTo>
                    <a:cubicBezTo>
                      <a:pt x="40" y="50"/>
                      <a:pt x="29" y="65"/>
                      <a:pt x="20" y="82"/>
                    </a:cubicBezTo>
                    <a:cubicBezTo>
                      <a:pt x="11" y="99"/>
                      <a:pt x="7" y="118"/>
                      <a:pt x="7" y="139"/>
                    </a:cubicBezTo>
                    <a:cubicBezTo>
                      <a:pt x="108" y="139"/>
                      <a:pt x="108" y="139"/>
                      <a:pt x="108" y="139"/>
                    </a:cubicBezTo>
                    <a:cubicBezTo>
                      <a:pt x="108" y="130"/>
                      <a:pt x="110" y="122"/>
                      <a:pt x="113" y="115"/>
                    </a:cubicBezTo>
                    <a:cubicBezTo>
                      <a:pt x="117" y="108"/>
                      <a:pt x="122" y="102"/>
                      <a:pt x="128" y="97"/>
                    </a:cubicBezTo>
                    <a:cubicBezTo>
                      <a:pt x="134" y="92"/>
                      <a:pt x="141" y="88"/>
                      <a:pt x="150" y="86"/>
                    </a:cubicBezTo>
                    <a:cubicBezTo>
                      <a:pt x="158" y="83"/>
                      <a:pt x="167" y="82"/>
                      <a:pt x="176" y="82"/>
                    </a:cubicBezTo>
                    <a:cubicBezTo>
                      <a:pt x="188" y="82"/>
                      <a:pt x="198" y="83"/>
                      <a:pt x="206" y="87"/>
                    </a:cubicBezTo>
                    <a:cubicBezTo>
                      <a:pt x="215" y="90"/>
                      <a:pt x="222" y="94"/>
                      <a:pt x="228" y="100"/>
                    </a:cubicBezTo>
                    <a:cubicBezTo>
                      <a:pt x="234" y="106"/>
                      <a:pt x="238" y="113"/>
                      <a:pt x="241" y="121"/>
                    </a:cubicBezTo>
                    <a:cubicBezTo>
                      <a:pt x="243" y="129"/>
                      <a:pt x="245" y="137"/>
                      <a:pt x="245" y="147"/>
                    </a:cubicBezTo>
                    <a:cubicBezTo>
                      <a:pt x="245" y="168"/>
                      <a:pt x="239" y="185"/>
                      <a:pt x="226" y="198"/>
                    </a:cubicBezTo>
                    <a:cubicBezTo>
                      <a:pt x="214" y="211"/>
                      <a:pt x="195" y="217"/>
                      <a:pt x="169" y="217"/>
                    </a:cubicBezTo>
                    <a:cubicBezTo>
                      <a:pt x="115" y="217"/>
                      <a:pt x="115" y="217"/>
                      <a:pt x="115" y="217"/>
                    </a:cubicBezTo>
                    <a:cubicBezTo>
                      <a:pt x="115" y="296"/>
                      <a:pt x="115" y="296"/>
                      <a:pt x="115" y="296"/>
                    </a:cubicBezTo>
                    <a:cubicBezTo>
                      <a:pt x="169" y="296"/>
                      <a:pt x="169" y="296"/>
                      <a:pt x="169" y="296"/>
                    </a:cubicBezTo>
                    <a:cubicBezTo>
                      <a:pt x="182" y="296"/>
                      <a:pt x="194" y="297"/>
                      <a:pt x="204" y="300"/>
                    </a:cubicBezTo>
                    <a:cubicBezTo>
                      <a:pt x="214" y="303"/>
                      <a:pt x="223" y="308"/>
                      <a:pt x="230" y="314"/>
                    </a:cubicBezTo>
                    <a:cubicBezTo>
                      <a:pt x="238" y="320"/>
                      <a:pt x="243" y="328"/>
                      <a:pt x="247" y="337"/>
                    </a:cubicBezTo>
                    <a:cubicBezTo>
                      <a:pt x="251" y="347"/>
                      <a:pt x="253" y="359"/>
                      <a:pt x="253" y="372"/>
                    </a:cubicBezTo>
                    <a:cubicBezTo>
                      <a:pt x="253" y="383"/>
                      <a:pt x="251" y="392"/>
                      <a:pt x="248" y="401"/>
                    </a:cubicBezTo>
                    <a:cubicBezTo>
                      <a:pt x="244" y="409"/>
                      <a:pt x="239" y="417"/>
                      <a:pt x="232" y="423"/>
                    </a:cubicBezTo>
                    <a:cubicBezTo>
                      <a:pt x="226" y="429"/>
                      <a:pt x="218" y="434"/>
                      <a:pt x="208" y="437"/>
                    </a:cubicBezTo>
                    <a:cubicBezTo>
                      <a:pt x="199" y="440"/>
                      <a:pt x="188" y="442"/>
                      <a:pt x="176" y="442"/>
                    </a:cubicBezTo>
                    <a:cubicBezTo>
                      <a:pt x="165" y="442"/>
                      <a:pt x="155" y="440"/>
                      <a:pt x="146" y="437"/>
                    </a:cubicBezTo>
                    <a:cubicBezTo>
                      <a:pt x="137" y="434"/>
                      <a:pt x="129" y="429"/>
                      <a:pt x="123" y="423"/>
                    </a:cubicBezTo>
                    <a:cubicBezTo>
                      <a:pt x="116" y="418"/>
                      <a:pt x="111" y="411"/>
                      <a:pt x="107" y="403"/>
                    </a:cubicBezTo>
                    <a:cubicBezTo>
                      <a:pt x="103" y="395"/>
                      <a:pt x="101" y="386"/>
                      <a:pt x="101" y="377"/>
                    </a:cubicBezTo>
                    <a:cubicBezTo>
                      <a:pt x="0" y="377"/>
                      <a:pt x="0" y="377"/>
                      <a:pt x="0" y="377"/>
                    </a:cubicBezTo>
                    <a:cubicBezTo>
                      <a:pt x="0" y="402"/>
                      <a:pt x="5" y="424"/>
                      <a:pt x="15" y="442"/>
                    </a:cubicBezTo>
                    <a:cubicBezTo>
                      <a:pt x="25" y="460"/>
                      <a:pt x="38" y="475"/>
                      <a:pt x="54" y="488"/>
                    </a:cubicBezTo>
                    <a:cubicBezTo>
                      <a:pt x="71" y="500"/>
                      <a:pt x="89" y="509"/>
                      <a:pt x="110" y="514"/>
                    </a:cubicBezTo>
                    <a:cubicBezTo>
                      <a:pt x="129" y="520"/>
                      <a:pt x="150" y="523"/>
                      <a:pt x="170" y="523"/>
                    </a:cubicBezTo>
                    <a:cubicBezTo>
                      <a:pt x="170" y="523"/>
                      <a:pt x="170" y="523"/>
                      <a:pt x="170" y="523"/>
                    </a:cubicBezTo>
                    <a:cubicBezTo>
                      <a:pt x="1845" y="523"/>
                      <a:pt x="1845" y="523"/>
                      <a:pt x="1845" y="523"/>
                    </a:cubicBezTo>
                    <a:cubicBezTo>
                      <a:pt x="1845" y="0"/>
                      <a:pt x="1845" y="0"/>
                      <a:pt x="1845" y="0"/>
                    </a:cubicBezTo>
                    <a:cubicBezTo>
                      <a:pt x="170" y="0"/>
                      <a:pt x="170" y="0"/>
                      <a:pt x="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278" tIns="45638" rIns="91278" bIns="4563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xmlns="" id="{4CE958B3-5ADC-5C46-95BD-ECB207DB4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442" y="4960579"/>
                <a:ext cx="772642" cy="1003302"/>
              </a:xfrm>
              <a:custGeom>
                <a:avLst/>
                <a:gdLst>
                  <a:gd name="T0" fmla="*/ 112 w 206"/>
                  <a:gd name="T1" fmla="*/ 0 h 267"/>
                  <a:gd name="T2" fmla="*/ 114 w 206"/>
                  <a:gd name="T3" fmla="*/ 21 h 267"/>
                  <a:gd name="T4" fmla="*/ 110 w 206"/>
                  <a:gd name="T5" fmla="*/ 43 h 267"/>
                  <a:gd name="T6" fmla="*/ 100 w 206"/>
                  <a:gd name="T7" fmla="*/ 62 h 267"/>
                  <a:gd name="T8" fmla="*/ 84 w 206"/>
                  <a:gd name="T9" fmla="*/ 79 h 267"/>
                  <a:gd name="T10" fmla="*/ 63 w 206"/>
                  <a:gd name="T11" fmla="*/ 93 h 267"/>
                  <a:gd name="T12" fmla="*/ 105 w 206"/>
                  <a:gd name="T13" fmla="*/ 122 h 267"/>
                  <a:gd name="T14" fmla="*/ 119 w 206"/>
                  <a:gd name="T15" fmla="*/ 170 h 267"/>
                  <a:gd name="T16" fmla="*/ 110 w 206"/>
                  <a:gd name="T17" fmla="*/ 211 h 267"/>
                  <a:gd name="T18" fmla="*/ 85 w 206"/>
                  <a:gd name="T19" fmla="*/ 241 h 267"/>
                  <a:gd name="T20" fmla="*/ 47 w 206"/>
                  <a:gd name="T21" fmla="*/ 260 h 267"/>
                  <a:gd name="T22" fmla="*/ 0 w 206"/>
                  <a:gd name="T23" fmla="*/ 267 h 267"/>
                  <a:gd name="T24" fmla="*/ 206 w 206"/>
                  <a:gd name="T25" fmla="*/ 267 h 267"/>
                  <a:gd name="T26" fmla="*/ 112 w 206"/>
                  <a:gd name="T27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6" h="267">
                    <a:moveTo>
                      <a:pt x="112" y="0"/>
                    </a:moveTo>
                    <a:cubicBezTo>
                      <a:pt x="113" y="7"/>
                      <a:pt x="114" y="14"/>
                      <a:pt x="114" y="21"/>
                    </a:cubicBezTo>
                    <a:cubicBezTo>
                      <a:pt x="114" y="28"/>
                      <a:pt x="112" y="35"/>
                      <a:pt x="110" y="43"/>
                    </a:cubicBezTo>
                    <a:cubicBezTo>
                      <a:pt x="108" y="50"/>
                      <a:pt x="104" y="56"/>
                      <a:pt x="100" y="62"/>
                    </a:cubicBezTo>
                    <a:cubicBezTo>
                      <a:pt x="96" y="68"/>
                      <a:pt x="91" y="74"/>
                      <a:pt x="84" y="79"/>
                    </a:cubicBezTo>
                    <a:cubicBezTo>
                      <a:pt x="78" y="84"/>
                      <a:pt x="71" y="89"/>
                      <a:pt x="63" y="93"/>
                    </a:cubicBezTo>
                    <a:cubicBezTo>
                      <a:pt x="81" y="99"/>
                      <a:pt x="96" y="109"/>
                      <a:pt x="105" y="122"/>
                    </a:cubicBezTo>
                    <a:cubicBezTo>
                      <a:pt x="114" y="135"/>
                      <a:pt x="119" y="152"/>
                      <a:pt x="119" y="170"/>
                    </a:cubicBezTo>
                    <a:cubicBezTo>
                      <a:pt x="119" y="185"/>
                      <a:pt x="116" y="199"/>
                      <a:pt x="110" y="211"/>
                    </a:cubicBezTo>
                    <a:cubicBezTo>
                      <a:pt x="104" y="223"/>
                      <a:pt x="95" y="233"/>
                      <a:pt x="85" y="241"/>
                    </a:cubicBezTo>
                    <a:cubicBezTo>
                      <a:pt x="74" y="250"/>
                      <a:pt x="62" y="256"/>
                      <a:pt x="47" y="260"/>
                    </a:cubicBezTo>
                    <a:cubicBezTo>
                      <a:pt x="33" y="265"/>
                      <a:pt x="17" y="267"/>
                      <a:pt x="0" y="267"/>
                    </a:cubicBezTo>
                    <a:cubicBezTo>
                      <a:pt x="206" y="267"/>
                      <a:pt x="206" y="267"/>
                      <a:pt x="206" y="267"/>
                    </a:cubicBezTo>
                    <a:cubicBezTo>
                      <a:pt x="143" y="88"/>
                      <a:pt x="120" y="23"/>
                      <a:pt x="11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78" tIns="45638" rIns="91278" bIns="4563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22" name="Rectangle 64">
                <a:extLst>
                  <a:ext uri="{FF2B5EF4-FFF2-40B4-BE49-F238E27FC236}">
                    <a16:creationId xmlns:a16="http://schemas.microsoft.com/office/drawing/2014/main" xmlns="" id="{63C72F5B-1A9C-A548-A877-8B1B24BE0320}"/>
                  </a:ext>
                </a:extLst>
              </p:cNvPr>
              <p:cNvSpPr/>
              <p:nvPr/>
            </p:nvSpPr>
            <p:spPr>
              <a:xfrm>
                <a:off x="5441922" y="4691412"/>
                <a:ext cx="96419" cy="127246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78" tIns="45638" rIns="91278" bIns="4563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sp>
          <p:nvSpPr>
            <p:cNvPr id="28" name="文字方塊 27"/>
            <p:cNvSpPr txBox="1"/>
            <p:nvPr/>
          </p:nvSpPr>
          <p:spPr>
            <a:xfrm>
              <a:off x="6475515" y="5238228"/>
              <a:ext cx="1871775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2000" b="1" dirty="0">
                  <a:solidFill>
                    <a:schemeClr val="bg1"/>
                  </a:solidFill>
                  <a:ea typeface="Lantinghei TC Demibold"/>
                </a:rPr>
                <a:t>彼得的書信中所啟示的生命</a:t>
              </a:r>
              <a:r>
                <a:rPr lang="zh-TW" altLang="en-US" sz="2000" b="1" dirty="0">
                  <a:solidFill>
                    <a:schemeClr val="bg1"/>
                  </a:solidFill>
                  <a:ea typeface="Lantinghei TC Demibold"/>
                </a:rPr>
                <a:t>與建造</a:t>
              </a:r>
              <a:endParaRPr lang="zh-TW" altLang="zh-TW" sz="2000" dirty="0">
                <a:solidFill>
                  <a:schemeClr val="bg1"/>
                </a:solidFill>
                <a:ea typeface="Lantinghei TC Demibold"/>
              </a:endParaRPr>
            </a:p>
            <a:p>
              <a:endParaRPr lang="zh-TW" altLang="en-US" dirty="0">
                <a:ea typeface="Lantinghei TC Demibold"/>
              </a:endParaRPr>
            </a:p>
          </p:txBody>
        </p:sp>
      </p:grpSp>
      <p:sp>
        <p:nvSpPr>
          <p:cNvPr id="31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2259795" y="5194854"/>
            <a:ext cx="288507" cy="29479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684412" y="4637125"/>
            <a:ext cx="1381517" cy="1369241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xmlns="" id="{7F371B30-A53B-4281-AEE0-3ACB37CAB1FC}"/>
              </a:ext>
            </a:extLst>
          </p:cNvPr>
          <p:cNvGrpSpPr/>
          <p:nvPr/>
        </p:nvGrpSpPr>
        <p:grpSpPr>
          <a:xfrm>
            <a:off x="1396444" y="3988930"/>
            <a:ext cx="2385818" cy="1984110"/>
            <a:chOff x="1396444" y="3988930"/>
            <a:chExt cx="2385818" cy="1984110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xmlns="" id="{17C76DA0-FD72-B142-A85F-E01CF79A7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444" y="3988930"/>
              <a:ext cx="2385818" cy="1984110"/>
            </a:xfrm>
            <a:custGeom>
              <a:avLst/>
              <a:gdLst>
                <a:gd name="T0" fmla="*/ 893 w 1217"/>
                <a:gd name="T1" fmla="*/ 0 h 990"/>
                <a:gd name="T2" fmla="*/ 495 w 1217"/>
                <a:gd name="T3" fmla="*/ 0 h 990"/>
                <a:gd name="T4" fmla="*/ 0 w 1217"/>
                <a:gd name="T5" fmla="*/ 495 h 990"/>
                <a:gd name="T6" fmla="*/ 478 w 1217"/>
                <a:gd name="T7" fmla="*/ 990 h 990"/>
                <a:gd name="T8" fmla="*/ 161 w 1217"/>
                <a:gd name="T9" fmla="*/ 657 h 990"/>
                <a:gd name="T10" fmla="*/ 495 w 1217"/>
                <a:gd name="T11" fmla="*/ 323 h 990"/>
                <a:gd name="T12" fmla="*/ 749 w 1217"/>
                <a:gd name="T13" fmla="*/ 323 h 990"/>
                <a:gd name="T14" fmla="*/ 893 w 1217"/>
                <a:gd name="T15" fmla="*/ 323 h 990"/>
                <a:gd name="T16" fmla="*/ 1217 w 1217"/>
                <a:gd name="T17" fmla="*/ 0 h 990"/>
                <a:gd name="T18" fmla="*/ 893 w 1217"/>
                <a:gd name="T19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7" h="990">
                  <a:moveTo>
                    <a:pt x="893" y="0"/>
                  </a:moveTo>
                  <a:cubicBezTo>
                    <a:pt x="495" y="0"/>
                    <a:pt x="495" y="0"/>
                    <a:pt x="495" y="0"/>
                  </a:cubicBezTo>
                  <a:cubicBezTo>
                    <a:pt x="221" y="0"/>
                    <a:pt x="0" y="222"/>
                    <a:pt x="0" y="495"/>
                  </a:cubicBezTo>
                  <a:cubicBezTo>
                    <a:pt x="0" y="763"/>
                    <a:pt x="212" y="981"/>
                    <a:pt x="478" y="990"/>
                  </a:cubicBezTo>
                  <a:cubicBezTo>
                    <a:pt x="301" y="981"/>
                    <a:pt x="161" y="836"/>
                    <a:pt x="161" y="657"/>
                  </a:cubicBezTo>
                  <a:cubicBezTo>
                    <a:pt x="161" y="472"/>
                    <a:pt x="311" y="323"/>
                    <a:pt x="495" y="323"/>
                  </a:cubicBezTo>
                  <a:cubicBezTo>
                    <a:pt x="749" y="323"/>
                    <a:pt x="749" y="323"/>
                    <a:pt x="749" y="323"/>
                  </a:cubicBezTo>
                  <a:cubicBezTo>
                    <a:pt x="893" y="323"/>
                    <a:pt x="893" y="323"/>
                    <a:pt x="893" y="323"/>
                  </a:cubicBezTo>
                  <a:cubicBezTo>
                    <a:pt x="1071" y="323"/>
                    <a:pt x="1217" y="178"/>
                    <a:pt x="1217" y="0"/>
                  </a:cubicBezTo>
                  <a:lnTo>
                    <a:pt x="89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2169870" y="4114710"/>
              <a:ext cx="1223853" cy="400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彼得書信</a:t>
              </a:r>
              <a:endParaRPr lang="zh-TW" altLang="en-US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xmlns="" id="{7DF35FFD-0818-4731-A764-40E9136487EA}"/>
              </a:ext>
            </a:extLst>
          </p:cNvPr>
          <p:cNvGrpSpPr/>
          <p:nvPr/>
        </p:nvGrpSpPr>
        <p:grpSpPr>
          <a:xfrm>
            <a:off x="1108205" y="3269017"/>
            <a:ext cx="3290118" cy="2728149"/>
            <a:chOff x="1108205" y="3269017"/>
            <a:chExt cx="3290118" cy="2728149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B882325F-CC26-7745-A7CB-65A6B1743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205" y="3269017"/>
              <a:ext cx="3290118" cy="2728149"/>
            </a:xfrm>
            <a:custGeom>
              <a:avLst/>
              <a:gdLst>
                <a:gd name="T0" fmla="*/ 1354 w 1678"/>
                <a:gd name="T1" fmla="*/ 0 h 1361"/>
                <a:gd name="T2" fmla="*/ 681 w 1678"/>
                <a:gd name="T3" fmla="*/ 0 h 1361"/>
                <a:gd name="T4" fmla="*/ 0 w 1678"/>
                <a:gd name="T5" fmla="*/ 680 h 1361"/>
                <a:gd name="T6" fmla="*/ 681 w 1678"/>
                <a:gd name="T7" fmla="*/ 1361 h 1361"/>
                <a:gd name="T8" fmla="*/ 162 w 1678"/>
                <a:gd name="T9" fmla="*/ 842 h 1361"/>
                <a:gd name="T10" fmla="*/ 681 w 1678"/>
                <a:gd name="T11" fmla="*/ 322 h 1361"/>
                <a:gd name="T12" fmla="*/ 1354 w 1678"/>
                <a:gd name="T13" fmla="*/ 322 h 1361"/>
                <a:gd name="T14" fmla="*/ 1678 w 1678"/>
                <a:gd name="T15" fmla="*/ 0 h 1361"/>
                <a:gd name="T16" fmla="*/ 1354 w 1678"/>
                <a:gd name="T17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1361">
                  <a:moveTo>
                    <a:pt x="1354" y="0"/>
                  </a:moveTo>
                  <a:cubicBezTo>
                    <a:pt x="681" y="0"/>
                    <a:pt x="681" y="0"/>
                    <a:pt x="681" y="0"/>
                  </a:cubicBezTo>
                  <a:cubicBezTo>
                    <a:pt x="305" y="0"/>
                    <a:pt x="0" y="304"/>
                    <a:pt x="0" y="680"/>
                  </a:cubicBezTo>
                  <a:cubicBezTo>
                    <a:pt x="0" y="1056"/>
                    <a:pt x="305" y="1361"/>
                    <a:pt x="681" y="1361"/>
                  </a:cubicBezTo>
                  <a:cubicBezTo>
                    <a:pt x="394" y="1361"/>
                    <a:pt x="162" y="1128"/>
                    <a:pt x="162" y="842"/>
                  </a:cubicBezTo>
                  <a:cubicBezTo>
                    <a:pt x="162" y="555"/>
                    <a:pt x="394" y="322"/>
                    <a:pt x="681" y="322"/>
                  </a:cubicBezTo>
                  <a:cubicBezTo>
                    <a:pt x="1354" y="322"/>
                    <a:pt x="1354" y="322"/>
                    <a:pt x="1354" y="322"/>
                  </a:cubicBezTo>
                  <a:cubicBezTo>
                    <a:pt x="1533" y="322"/>
                    <a:pt x="1678" y="178"/>
                    <a:pt x="1678" y="0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75461F"/>
            </a:solidFill>
            <a:ln>
              <a:solidFill>
                <a:srgbClr val="75461F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528459" y="3395071"/>
              <a:ext cx="1583809" cy="400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約翰書信</a:t>
              </a:r>
              <a:endParaRPr lang="zh-TW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D172C07E-7E01-4F1D-B844-26FB34350E06}"/>
              </a:ext>
            </a:extLst>
          </p:cNvPr>
          <p:cNvGrpSpPr/>
          <p:nvPr/>
        </p:nvGrpSpPr>
        <p:grpSpPr>
          <a:xfrm>
            <a:off x="820239" y="2548831"/>
            <a:ext cx="4195901" cy="3467654"/>
            <a:chOff x="820239" y="2548831"/>
            <a:chExt cx="4195901" cy="3467654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40F7427C-61ED-4C96-960F-54F3DBC91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239" y="2548831"/>
              <a:ext cx="4195901" cy="3467654"/>
            </a:xfrm>
            <a:custGeom>
              <a:avLst/>
              <a:gdLst>
                <a:gd name="T0" fmla="*/ 1816 w 2140"/>
                <a:gd name="T1" fmla="*/ 0 h 1730"/>
                <a:gd name="T2" fmla="*/ 868 w 2140"/>
                <a:gd name="T3" fmla="*/ 0 h 1730"/>
                <a:gd name="T4" fmla="*/ 0 w 2140"/>
                <a:gd name="T5" fmla="*/ 839 h 1730"/>
                <a:gd name="T6" fmla="*/ 845 w 2140"/>
                <a:gd name="T7" fmla="*/ 1730 h 1730"/>
                <a:gd name="T8" fmla="*/ 160 w 2140"/>
                <a:gd name="T9" fmla="*/ 999 h 1730"/>
                <a:gd name="T10" fmla="*/ 868 w 2140"/>
                <a:gd name="T11" fmla="*/ 320 h 1730"/>
                <a:gd name="T12" fmla="*/ 1816 w 2140"/>
                <a:gd name="T13" fmla="*/ 320 h 1730"/>
                <a:gd name="T14" fmla="*/ 2140 w 2140"/>
                <a:gd name="T15" fmla="*/ 0 h 1730"/>
                <a:gd name="T16" fmla="*/ 1816 w 2140"/>
                <a:gd name="T17" fmla="*/ 0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0" h="1730">
                  <a:moveTo>
                    <a:pt x="1816" y="0"/>
                  </a:moveTo>
                  <a:cubicBezTo>
                    <a:pt x="868" y="0"/>
                    <a:pt x="868" y="0"/>
                    <a:pt x="868" y="0"/>
                  </a:cubicBezTo>
                  <a:cubicBezTo>
                    <a:pt x="388" y="0"/>
                    <a:pt x="0" y="360"/>
                    <a:pt x="0" y="839"/>
                  </a:cubicBezTo>
                  <a:cubicBezTo>
                    <a:pt x="0" y="1313"/>
                    <a:pt x="374" y="1720"/>
                    <a:pt x="845" y="1730"/>
                  </a:cubicBezTo>
                  <a:cubicBezTo>
                    <a:pt x="462" y="1720"/>
                    <a:pt x="160" y="1385"/>
                    <a:pt x="160" y="999"/>
                  </a:cubicBezTo>
                  <a:cubicBezTo>
                    <a:pt x="160" y="608"/>
                    <a:pt x="477" y="320"/>
                    <a:pt x="868" y="320"/>
                  </a:cubicBezTo>
                  <a:cubicBezTo>
                    <a:pt x="1816" y="320"/>
                    <a:pt x="1816" y="320"/>
                    <a:pt x="1816" y="320"/>
                  </a:cubicBezTo>
                  <a:cubicBezTo>
                    <a:pt x="1995" y="320"/>
                    <a:pt x="2140" y="177"/>
                    <a:pt x="2140" y="0"/>
                  </a:cubicBezTo>
                  <a:lnTo>
                    <a:pt x="1816" y="0"/>
                  </a:lnTo>
                  <a:close/>
                </a:path>
              </a:pathLst>
            </a:custGeom>
            <a:solidFill>
              <a:srgbClr val="00833E"/>
            </a:solidFill>
            <a:ln>
              <a:solidFill>
                <a:srgbClr val="00833E"/>
              </a:solidFill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200"/>
                </a:spcAft>
              </a:pPr>
              <a:endPara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2833533" y="2692538"/>
              <a:ext cx="1943766" cy="67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保羅書信</a:t>
              </a:r>
              <a:endParaRPr lang="zh-TW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endParaRPr lang="zh-TW" altLang="en-US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EB31F4DA-5295-4E1F-9956-C2C9BF1134B9}"/>
              </a:ext>
            </a:extLst>
          </p:cNvPr>
          <p:cNvGrpSpPr/>
          <p:nvPr/>
        </p:nvGrpSpPr>
        <p:grpSpPr>
          <a:xfrm>
            <a:off x="5805853" y="2059250"/>
            <a:ext cx="2755830" cy="1236492"/>
            <a:chOff x="5805853" y="2059250"/>
            <a:chExt cx="2755830" cy="123649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87D6FA25-4D17-4349-AEDD-ED551B1B52F9}"/>
                </a:ext>
              </a:extLst>
            </p:cNvPr>
            <p:cNvGrpSpPr/>
            <p:nvPr/>
          </p:nvGrpSpPr>
          <p:grpSpPr>
            <a:xfrm>
              <a:off x="5805853" y="2059250"/>
              <a:ext cx="2558306" cy="1236492"/>
              <a:chOff x="1069592" y="1875865"/>
              <a:chExt cx="4468749" cy="1272470"/>
            </a:xfrm>
          </p:grpSpPr>
          <p:sp>
            <p:nvSpPr>
              <p:cNvPr id="11" name="Freeform 39">
                <a:extLst>
                  <a:ext uri="{FF2B5EF4-FFF2-40B4-BE49-F238E27FC236}">
                    <a16:creationId xmlns:a16="http://schemas.microsoft.com/office/drawing/2014/main" xmlns="" id="{18991728-07FB-E64C-B6DA-F2F794ADD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592" y="1875866"/>
                <a:ext cx="4372330" cy="1272469"/>
              </a:xfrm>
              <a:custGeom>
                <a:avLst/>
                <a:gdLst>
                  <a:gd name="T0" fmla="*/ 199 w 3065"/>
                  <a:gd name="T1" fmla="*/ 0 h 892"/>
                  <a:gd name="T2" fmla="*/ 185 w 3065"/>
                  <a:gd name="T3" fmla="*/ 0 h 892"/>
                  <a:gd name="T4" fmla="*/ 0 w 3065"/>
                  <a:gd name="T5" fmla="*/ 101 h 892"/>
                  <a:gd name="T6" fmla="*/ 0 w 3065"/>
                  <a:gd name="T7" fmla="*/ 232 h 892"/>
                  <a:gd name="T8" fmla="*/ 144 w 3065"/>
                  <a:gd name="T9" fmla="*/ 154 h 892"/>
                  <a:gd name="T10" fmla="*/ 144 w 3065"/>
                  <a:gd name="T11" fmla="*/ 778 h 892"/>
                  <a:gd name="T12" fmla="*/ 5 w 3065"/>
                  <a:gd name="T13" fmla="*/ 778 h 892"/>
                  <a:gd name="T14" fmla="*/ 5 w 3065"/>
                  <a:gd name="T15" fmla="*/ 892 h 892"/>
                  <a:gd name="T16" fmla="*/ 199 w 3065"/>
                  <a:gd name="T17" fmla="*/ 892 h 892"/>
                  <a:gd name="T18" fmla="*/ 421 w 3065"/>
                  <a:gd name="T19" fmla="*/ 892 h 892"/>
                  <a:gd name="T20" fmla="*/ 3065 w 3065"/>
                  <a:gd name="T21" fmla="*/ 892 h 892"/>
                  <a:gd name="T22" fmla="*/ 3065 w 3065"/>
                  <a:gd name="T23" fmla="*/ 0 h 892"/>
                  <a:gd name="T24" fmla="*/ 300 w 3065"/>
                  <a:gd name="T25" fmla="*/ 0 h 892"/>
                  <a:gd name="T26" fmla="*/ 199 w 3065"/>
                  <a:gd name="T27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65" h="892">
                    <a:moveTo>
                      <a:pt x="199" y="0"/>
                    </a:moveTo>
                    <a:lnTo>
                      <a:pt x="185" y="0"/>
                    </a:lnTo>
                    <a:lnTo>
                      <a:pt x="0" y="101"/>
                    </a:lnTo>
                    <a:lnTo>
                      <a:pt x="0" y="232"/>
                    </a:lnTo>
                    <a:lnTo>
                      <a:pt x="144" y="154"/>
                    </a:lnTo>
                    <a:lnTo>
                      <a:pt x="144" y="778"/>
                    </a:lnTo>
                    <a:lnTo>
                      <a:pt x="5" y="778"/>
                    </a:lnTo>
                    <a:lnTo>
                      <a:pt x="5" y="892"/>
                    </a:lnTo>
                    <a:lnTo>
                      <a:pt x="199" y="892"/>
                    </a:lnTo>
                    <a:lnTo>
                      <a:pt x="421" y="892"/>
                    </a:lnTo>
                    <a:lnTo>
                      <a:pt x="3065" y="892"/>
                    </a:lnTo>
                    <a:lnTo>
                      <a:pt x="3065" y="0"/>
                    </a:lnTo>
                    <a:lnTo>
                      <a:pt x="300" y="0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278" tIns="45638" rIns="91278" bIns="4563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798" dirty="0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xmlns="" id="{A0227A77-16C1-B647-982F-2A03588C0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524" y="1875866"/>
                <a:ext cx="442135" cy="1267329"/>
              </a:xfrm>
              <a:custGeom>
                <a:avLst/>
                <a:gdLst>
                  <a:gd name="T0" fmla="*/ 202 w 202"/>
                  <a:gd name="T1" fmla="*/ 576 h 576"/>
                  <a:gd name="T2" fmla="*/ 0 w 202"/>
                  <a:gd name="T3" fmla="*/ 0 h 576"/>
                  <a:gd name="T4" fmla="*/ 0 w 202"/>
                  <a:gd name="T5" fmla="*/ 500 h 576"/>
                  <a:gd name="T6" fmla="*/ 79 w 202"/>
                  <a:gd name="T7" fmla="*/ 500 h 576"/>
                  <a:gd name="T8" fmla="*/ 79 w 202"/>
                  <a:gd name="T9" fmla="*/ 576 h 576"/>
                  <a:gd name="T10" fmla="*/ 202 w 202"/>
                  <a:gd name="T11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" h="576">
                    <a:moveTo>
                      <a:pt x="202" y="576"/>
                    </a:moveTo>
                    <a:lnTo>
                      <a:pt x="0" y="0"/>
                    </a:lnTo>
                    <a:lnTo>
                      <a:pt x="0" y="500"/>
                    </a:lnTo>
                    <a:lnTo>
                      <a:pt x="79" y="500"/>
                    </a:lnTo>
                    <a:lnTo>
                      <a:pt x="79" y="576"/>
                    </a:lnTo>
                    <a:lnTo>
                      <a:pt x="202" y="57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78" tIns="45638" rIns="91278" bIns="4563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798"/>
              </a:p>
            </p:txBody>
          </p:sp>
          <p:sp>
            <p:nvSpPr>
              <p:cNvPr id="14" name="Rectangle 62">
                <a:extLst>
                  <a:ext uri="{FF2B5EF4-FFF2-40B4-BE49-F238E27FC236}">
                    <a16:creationId xmlns:a16="http://schemas.microsoft.com/office/drawing/2014/main" xmlns="" id="{D290FADE-FEF0-B440-84BB-C2CB2A7AE857}"/>
                  </a:ext>
                </a:extLst>
              </p:cNvPr>
              <p:cNvSpPr/>
              <p:nvPr/>
            </p:nvSpPr>
            <p:spPr>
              <a:xfrm>
                <a:off x="5441922" y="1875865"/>
                <a:ext cx="96419" cy="127247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78" tIns="45638" rIns="91278" bIns="4563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798"/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>
              <a:off x="6473934" y="2513557"/>
              <a:ext cx="2087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>
                  <a:solidFill>
                    <a:schemeClr val="bg1"/>
                  </a:solidFill>
                  <a:ea typeface="Lantinghei TC Demibold"/>
                </a:rPr>
                <a:t>1973</a:t>
              </a:r>
              <a:r>
                <a:rPr lang="zh-TW" altLang="en-US" sz="2000" b="1" dirty="0">
                  <a:solidFill>
                    <a:schemeClr val="bg1"/>
                  </a:solidFill>
                  <a:ea typeface="Lantinghei TC Demibold"/>
                </a:rPr>
                <a:t>年背景</a:t>
              </a:r>
              <a:endParaRPr lang="zh-TW" altLang="zh-TW" sz="2000" dirty="0">
                <a:solidFill>
                  <a:schemeClr val="bg1"/>
                </a:solidFill>
                <a:ea typeface="Lantinghei TC Demibold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ABE1892F-D6B5-4E86-9C44-6C2AAD7028AA}"/>
              </a:ext>
            </a:extLst>
          </p:cNvPr>
          <p:cNvGrpSpPr/>
          <p:nvPr/>
        </p:nvGrpSpPr>
        <p:grpSpPr>
          <a:xfrm>
            <a:off x="8847418" y="2055278"/>
            <a:ext cx="2790233" cy="1236492"/>
            <a:chOff x="8847418" y="2055278"/>
            <a:chExt cx="2790233" cy="12364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9F27D00-95AD-1143-8749-C000BE3AC57F}"/>
                </a:ext>
              </a:extLst>
            </p:cNvPr>
            <p:cNvGrpSpPr/>
            <p:nvPr/>
          </p:nvGrpSpPr>
          <p:grpSpPr>
            <a:xfrm>
              <a:off x="8847418" y="2055278"/>
              <a:ext cx="2648459" cy="1236492"/>
              <a:chOff x="6629410" y="1875865"/>
              <a:chExt cx="4637079" cy="1272470"/>
            </a:xfrm>
          </p:grpSpPr>
          <p:sp>
            <p:nvSpPr>
              <p:cNvPr id="24" name="Freeform 65">
                <a:extLst>
                  <a:ext uri="{FF2B5EF4-FFF2-40B4-BE49-F238E27FC236}">
                    <a16:creationId xmlns:a16="http://schemas.microsoft.com/office/drawing/2014/main" xmlns="" id="{A82AF22F-8A06-E945-9C9A-E8FFFF950D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9410" y="1875866"/>
                <a:ext cx="4540661" cy="1272469"/>
              </a:xfrm>
              <a:custGeom>
                <a:avLst/>
                <a:gdLst>
                  <a:gd name="T0" fmla="*/ 553 w 3183"/>
                  <a:gd name="T1" fmla="*/ 0 h 892"/>
                  <a:gd name="T2" fmla="*/ 452 w 3183"/>
                  <a:gd name="T3" fmla="*/ 0 h 892"/>
                  <a:gd name="T4" fmla="*/ 373 w 3183"/>
                  <a:gd name="T5" fmla="*/ 0 h 892"/>
                  <a:gd name="T6" fmla="*/ 0 w 3183"/>
                  <a:gd name="T7" fmla="*/ 588 h 892"/>
                  <a:gd name="T8" fmla="*/ 8 w 3183"/>
                  <a:gd name="T9" fmla="*/ 699 h 892"/>
                  <a:gd name="T10" fmla="*/ 375 w 3183"/>
                  <a:gd name="T11" fmla="*/ 699 h 892"/>
                  <a:gd name="T12" fmla="*/ 375 w 3183"/>
                  <a:gd name="T13" fmla="*/ 892 h 892"/>
                  <a:gd name="T14" fmla="*/ 452 w 3183"/>
                  <a:gd name="T15" fmla="*/ 892 h 892"/>
                  <a:gd name="T16" fmla="*/ 553 w 3183"/>
                  <a:gd name="T17" fmla="*/ 892 h 892"/>
                  <a:gd name="T18" fmla="*/ 3183 w 3183"/>
                  <a:gd name="T19" fmla="*/ 892 h 892"/>
                  <a:gd name="T20" fmla="*/ 3183 w 3183"/>
                  <a:gd name="T21" fmla="*/ 0 h 892"/>
                  <a:gd name="T22" fmla="*/ 553 w 3183"/>
                  <a:gd name="T23" fmla="*/ 0 h 892"/>
                  <a:gd name="T24" fmla="*/ 375 w 3183"/>
                  <a:gd name="T25" fmla="*/ 558 h 892"/>
                  <a:gd name="T26" fmla="*/ 176 w 3183"/>
                  <a:gd name="T27" fmla="*/ 558 h 892"/>
                  <a:gd name="T28" fmla="*/ 363 w 3183"/>
                  <a:gd name="T29" fmla="*/ 263 h 892"/>
                  <a:gd name="T30" fmla="*/ 375 w 3183"/>
                  <a:gd name="T31" fmla="*/ 242 h 892"/>
                  <a:gd name="T32" fmla="*/ 375 w 3183"/>
                  <a:gd name="T33" fmla="*/ 558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83" h="892">
                    <a:moveTo>
                      <a:pt x="553" y="0"/>
                    </a:moveTo>
                    <a:lnTo>
                      <a:pt x="452" y="0"/>
                    </a:lnTo>
                    <a:lnTo>
                      <a:pt x="373" y="0"/>
                    </a:lnTo>
                    <a:lnTo>
                      <a:pt x="0" y="588"/>
                    </a:lnTo>
                    <a:lnTo>
                      <a:pt x="8" y="699"/>
                    </a:lnTo>
                    <a:lnTo>
                      <a:pt x="375" y="699"/>
                    </a:lnTo>
                    <a:lnTo>
                      <a:pt x="375" y="892"/>
                    </a:lnTo>
                    <a:lnTo>
                      <a:pt x="452" y="892"/>
                    </a:lnTo>
                    <a:lnTo>
                      <a:pt x="553" y="892"/>
                    </a:lnTo>
                    <a:lnTo>
                      <a:pt x="3183" y="892"/>
                    </a:lnTo>
                    <a:lnTo>
                      <a:pt x="3183" y="0"/>
                    </a:lnTo>
                    <a:lnTo>
                      <a:pt x="553" y="0"/>
                    </a:lnTo>
                    <a:close/>
                    <a:moveTo>
                      <a:pt x="375" y="558"/>
                    </a:moveTo>
                    <a:lnTo>
                      <a:pt x="176" y="558"/>
                    </a:lnTo>
                    <a:lnTo>
                      <a:pt x="363" y="263"/>
                    </a:lnTo>
                    <a:lnTo>
                      <a:pt x="375" y="242"/>
                    </a:lnTo>
                    <a:lnTo>
                      <a:pt x="375" y="55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278" tIns="45638" rIns="91278" bIns="4563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xmlns="" id="{B34B5669-C86F-404F-B305-2BF29AF3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8375" y="1875866"/>
                <a:ext cx="457566" cy="1272469"/>
              </a:xfrm>
              <a:custGeom>
                <a:avLst/>
                <a:gdLst>
                  <a:gd name="T0" fmla="*/ 2 w 210"/>
                  <a:gd name="T1" fmla="*/ 0 h 584"/>
                  <a:gd name="T2" fmla="*/ 0 w 210"/>
                  <a:gd name="T3" fmla="*/ 0 h 584"/>
                  <a:gd name="T4" fmla="*/ 0 w 210"/>
                  <a:gd name="T5" fmla="*/ 366 h 584"/>
                  <a:gd name="T6" fmla="*/ 67 w 210"/>
                  <a:gd name="T7" fmla="*/ 366 h 584"/>
                  <a:gd name="T8" fmla="*/ 67 w 210"/>
                  <a:gd name="T9" fmla="*/ 459 h 584"/>
                  <a:gd name="T10" fmla="*/ 0 w 210"/>
                  <a:gd name="T11" fmla="*/ 459 h 584"/>
                  <a:gd name="T12" fmla="*/ 0 w 210"/>
                  <a:gd name="T13" fmla="*/ 584 h 584"/>
                  <a:gd name="T14" fmla="*/ 2 w 210"/>
                  <a:gd name="T15" fmla="*/ 584 h 584"/>
                  <a:gd name="T16" fmla="*/ 210 w 210"/>
                  <a:gd name="T17" fmla="*/ 584 h 584"/>
                  <a:gd name="T18" fmla="*/ 2 w 210"/>
                  <a:gd name="T19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584">
                    <a:moveTo>
                      <a:pt x="2" y="0"/>
                    </a:moveTo>
                    <a:lnTo>
                      <a:pt x="0" y="0"/>
                    </a:lnTo>
                    <a:lnTo>
                      <a:pt x="0" y="366"/>
                    </a:lnTo>
                    <a:lnTo>
                      <a:pt x="67" y="366"/>
                    </a:lnTo>
                    <a:lnTo>
                      <a:pt x="67" y="459"/>
                    </a:lnTo>
                    <a:lnTo>
                      <a:pt x="0" y="459"/>
                    </a:lnTo>
                    <a:lnTo>
                      <a:pt x="0" y="584"/>
                    </a:lnTo>
                    <a:lnTo>
                      <a:pt x="2" y="584"/>
                    </a:lnTo>
                    <a:lnTo>
                      <a:pt x="210" y="58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78" tIns="45638" rIns="91278" bIns="4563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26" name="Rectangle 71">
                <a:extLst>
                  <a:ext uri="{FF2B5EF4-FFF2-40B4-BE49-F238E27FC236}">
                    <a16:creationId xmlns:a16="http://schemas.microsoft.com/office/drawing/2014/main" xmlns="" id="{0213B79B-DD19-F145-A046-8D5DE0FEC9E8}"/>
                  </a:ext>
                </a:extLst>
              </p:cNvPr>
              <p:cNvSpPr/>
              <p:nvPr/>
            </p:nvSpPr>
            <p:spPr>
              <a:xfrm>
                <a:off x="11170070" y="1875865"/>
                <a:ext cx="96419" cy="127247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78" tIns="45638" rIns="91278" bIns="4563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sp>
          <p:nvSpPr>
            <p:cNvPr id="55" name="文字方塊 54"/>
            <p:cNvSpPr txBox="1"/>
            <p:nvPr/>
          </p:nvSpPr>
          <p:spPr>
            <a:xfrm>
              <a:off x="9425034" y="2186456"/>
              <a:ext cx="22126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2000" b="1" dirty="0">
                  <a:solidFill>
                    <a:schemeClr val="bg1"/>
                  </a:solidFill>
                  <a:ea typeface="Lantinghei TC Demibold"/>
                </a:rPr>
                <a:t>屬靈的影印</a:t>
              </a:r>
              <a:endParaRPr lang="zh-TW" altLang="en-US" sz="2000" dirty="0">
                <a:solidFill>
                  <a:schemeClr val="bg1"/>
                </a:solidFill>
                <a:ea typeface="Lantinghei TC Demibold"/>
              </a:endParaRPr>
            </a:p>
            <a:p>
              <a:r>
                <a:rPr lang="zh-TW" altLang="en-US" sz="2000" dirty="0">
                  <a:solidFill>
                    <a:schemeClr val="bg1"/>
                  </a:solidFill>
                  <a:ea typeface="Lantinghei TC Demibold"/>
                </a:rPr>
                <a:t>生命長大發展的過程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xmlns="" id="{2D79B3A1-86A3-4E5B-B6D7-A5AF4946429B}"/>
              </a:ext>
            </a:extLst>
          </p:cNvPr>
          <p:cNvGrpSpPr/>
          <p:nvPr/>
        </p:nvGrpSpPr>
        <p:grpSpPr>
          <a:xfrm>
            <a:off x="8885212" y="3533836"/>
            <a:ext cx="2723398" cy="1240336"/>
            <a:chOff x="8885212" y="3533836"/>
            <a:chExt cx="2723398" cy="1240336"/>
          </a:xfrm>
        </p:grpSpPr>
        <p:grpSp>
          <p:nvGrpSpPr>
            <p:cNvPr id="41" name="Group 5">
              <a:extLst>
                <a:ext uri="{FF2B5EF4-FFF2-40B4-BE49-F238E27FC236}">
                  <a16:creationId xmlns:a16="http://schemas.microsoft.com/office/drawing/2014/main" xmlns="" id="{6A7A653F-4119-B443-923F-FB1045DAF9EC}"/>
                </a:ext>
              </a:extLst>
            </p:cNvPr>
            <p:cNvGrpSpPr/>
            <p:nvPr/>
          </p:nvGrpSpPr>
          <p:grpSpPr>
            <a:xfrm>
              <a:off x="8885212" y="3533836"/>
              <a:ext cx="2625439" cy="1240336"/>
              <a:chOff x="6670778" y="3281808"/>
              <a:chExt cx="4595711" cy="1276131"/>
            </a:xfrm>
          </p:grpSpPr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xmlns="" id="{24CC415B-7D18-F548-AEF9-615B4B30F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0778" y="3283639"/>
                <a:ext cx="4499292" cy="1272470"/>
              </a:xfrm>
              <a:custGeom>
                <a:avLst/>
                <a:gdLst>
                  <a:gd name="T0" fmla="*/ 324 w 1843"/>
                  <a:gd name="T1" fmla="*/ 0 h 523"/>
                  <a:gd name="T2" fmla="*/ 42 w 1843"/>
                  <a:gd name="T3" fmla="*/ 0 h 523"/>
                  <a:gd name="T4" fmla="*/ 13 w 1843"/>
                  <a:gd name="T5" fmla="*/ 262 h 523"/>
                  <a:gd name="T6" fmla="*/ 94 w 1843"/>
                  <a:gd name="T7" fmla="*/ 282 h 523"/>
                  <a:gd name="T8" fmla="*/ 106 w 1843"/>
                  <a:gd name="T9" fmla="*/ 272 h 523"/>
                  <a:gd name="T10" fmla="*/ 120 w 1843"/>
                  <a:gd name="T11" fmla="*/ 263 h 523"/>
                  <a:gd name="T12" fmla="*/ 139 w 1843"/>
                  <a:gd name="T13" fmla="*/ 256 h 523"/>
                  <a:gd name="T14" fmla="*/ 163 w 1843"/>
                  <a:gd name="T15" fmla="*/ 254 h 523"/>
                  <a:gd name="T16" fmla="*/ 200 w 1843"/>
                  <a:gd name="T17" fmla="*/ 260 h 523"/>
                  <a:gd name="T18" fmla="*/ 226 w 1843"/>
                  <a:gd name="T19" fmla="*/ 279 h 523"/>
                  <a:gd name="T20" fmla="*/ 241 w 1843"/>
                  <a:gd name="T21" fmla="*/ 308 h 523"/>
                  <a:gd name="T22" fmla="*/ 246 w 1843"/>
                  <a:gd name="T23" fmla="*/ 345 h 523"/>
                  <a:gd name="T24" fmla="*/ 242 w 1843"/>
                  <a:gd name="T25" fmla="*/ 382 h 523"/>
                  <a:gd name="T26" fmla="*/ 229 w 1843"/>
                  <a:gd name="T27" fmla="*/ 413 h 523"/>
                  <a:gd name="T28" fmla="*/ 207 w 1843"/>
                  <a:gd name="T29" fmla="*/ 433 h 523"/>
                  <a:gd name="T30" fmla="*/ 174 w 1843"/>
                  <a:gd name="T31" fmla="*/ 440 h 523"/>
                  <a:gd name="T32" fmla="*/ 123 w 1843"/>
                  <a:gd name="T33" fmla="*/ 422 h 523"/>
                  <a:gd name="T34" fmla="*/ 101 w 1843"/>
                  <a:gd name="T35" fmla="*/ 372 h 523"/>
                  <a:gd name="T36" fmla="*/ 0 w 1843"/>
                  <a:gd name="T37" fmla="*/ 372 h 523"/>
                  <a:gd name="T38" fmla="*/ 16 w 1843"/>
                  <a:gd name="T39" fmla="*/ 436 h 523"/>
                  <a:gd name="T40" fmla="*/ 54 w 1843"/>
                  <a:gd name="T41" fmla="*/ 483 h 523"/>
                  <a:gd name="T42" fmla="*/ 110 w 1843"/>
                  <a:gd name="T43" fmla="*/ 513 h 523"/>
                  <a:gd name="T44" fmla="*/ 170 w 1843"/>
                  <a:gd name="T45" fmla="*/ 523 h 523"/>
                  <a:gd name="T46" fmla="*/ 166 w 1843"/>
                  <a:gd name="T47" fmla="*/ 523 h 523"/>
                  <a:gd name="T48" fmla="*/ 1843 w 1843"/>
                  <a:gd name="T49" fmla="*/ 523 h 523"/>
                  <a:gd name="T50" fmla="*/ 1843 w 1843"/>
                  <a:gd name="T51" fmla="*/ 0 h 523"/>
                  <a:gd name="T52" fmla="*/ 324 w 1843"/>
                  <a:gd name="T53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43" h="523">
                    <a:moveTo>
                      <a:pt x="32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3" y="262"/>
                      <a:pt x="13" y="262"/>
                      <a:pt x="13" y="262"/>
                    </a:cubicBezTo>
                    <a:cubicBezTo>
                      <a:pt x="94" y="282"/>
                      <a:pt x="94" y="282"/>
                      <a:pt x="94" y="282"/>
                    </a:cubicBezTo>
                    <a:cubicBezTo>
                      <a:pt x="98" y="279"/>
                      <a:pt x="102" y="275"/>
                      <a:pt x="106" y="272"/>
                    </a:cubicBezTo>
                    <a:cubicBezTo>
                      <a:pt x="110" y="268"/>
                      <a:pt x="115" y="265"/>
                      <a:pt x="120" y="263"/>
                    </a:cubicBezTo>
                    <a:cubicBezTo>
                      <a:pt x="125" y="260"/>
                      <a:pt x="132" y="258"/>
                      <a:pt x="139" y="256"/>
                    </a:cubicBezTo>
                    <a:cubicBezTo>
                      <a:pt x="146" y="255"/>
                      <a:pt x="154" y="254"/>
                      <a:pt x="163" y="254"/>
                    </a:cubicBezTo>
                    <a:cubicBezTo>
                      <a:pt x="177" y="254"/>
                      <a:pt x="190" y="256"/>
                      <a:pt x="200" y="260"/>
                    </a:cubicBezTo>
                    <a:cubicBezTo>
                      <a:pt x="211" y="265"/>
                      <a:pt x="219" y="271"/>
                      <a:pt x="226" y="279"/>
                    </a:cubicBezTo>
                    <a:cubicBezTo>
                      <a:pt x="233" y="287"/>
                      <a:pt x="238" y="296"/>
                      <a:pt x="241" y="308"/>
                    </a:cubicBezTo>
                    <a:cubicBezTo>
                      <a:pt x="245" y="319"/>
                      <a:pt x="246" y="331"/>
                      <a:pt x="246" y="345"/>
                    </a:cubicBezTo>
                    <a:cubicBezTo>
                      <a:pt x="246" y="358"/>
                      <a:pt x="245" y="371"/>
                      <a:pt x="242" y="382"/>
                    </a:cubicBezTo>
                    <a:cubicBezTo>
                      <a:pt x="239" y="394"/>
                      <a:pt x="235" y="404"/>
                      <a:pt x="229" y="413"/>
                    </a:cubicBezTo>
                    <a:cubicBezTo>
                      <a:pt x="224" y="421"/>
                      <a:pt x="216" y="428"/>
                      <a:pt x="207" y="433"/>
                    </a:cubicBezTo>
                    <a:cubicBezTo>
                      <a:pt x="198" y="438"/>
                      <a:pt x="187" y="440"/>
                      <a:pt x="174" y="440"/>
                    </a:cubicBezTo>
                    <a:cubicBezTo>
                      <a:pt x="153" y="440"/>
                      <a:pt x="136" y="434"/>
                      <a:pt x="123" y="422"/>
                    </a:cubicBezTo>
                    <a:cubicBezTo>
                      <a:pt x="111" y="410"/>
                      <a:pt x="103" y="394"/>
                      <a:pt x="101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396"/>
                      <a:pt x="6" y="417"/>
                      <a:pt x="16" y="436"/>
                    </a:cubicBezTo>
                    <a:cubicBezTo>
                      <a:pt x="25" y="455"/>
                      <a:pt x="38" y="470"/>
                      <a:pt x="54" y="483"/>
                    </a:cubicBezTo>
                    <a:cubicBezTo>
                      <a:pt x="71" y="496"/>
                      <a:pt x="89" y="506"/>
                      <a:pt x="110" y="513"/>
                    </a:cubicBezTo>
                    <a:cubicBezTo>
                      <a:pt x="129" y="519"/>
                      <a:pt x="149" y="522"/>
                      <a:pt x="170" y="523"/>
                    </a:cubicBezTo>
                    <a:cubicBezTo>
                      <a:pt x="169" y="523"/>
                      <a:pt x="168" y="523"/>
                      <a:pt x="166" y="523"/>
                    </a:cubicBezTo>
                    <a:cubicBezTo>
                      <a:pt x="1843" y="523"/>
                      <a:pt x="1843" y="523"/>
                      <a:pt x="1843" y="523"/>
                    </a:cubicBezTo>
                    <a:cubicBezTo>
                      <a:pt x="1843" y="0"/>
                      <a:pt x="1843" y="0"/>
                      <a:pt x="1843" y="0"/>
                    </a:cubicBezTo>
                    <a:cubicBezTo>
                      <a:pt x="324" y="0"/>
                      <a:pt x="324" y="0"/>
                      <a:pt x="3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xmlns="" id="{04347AE2-20D1-474B-A2FB-7E41CCEBD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8291" y="3281809"/>
                <a:ext cx="976199" cy="1269529"/>
              </a:xfrm>
              <a:custGeom>
                <a:avLst/>
                <a:gdLst>
                  <a:gd name="T0" fmla="*/ 141 w 260"/>
                  <a:gd name="T1" fmla="*/ 0 h 338"/>
                  <a:gd name="T2" fmla="*/ 141 w 260"/>
                  <a:gd name="T3" fmla="*/ 54 h 338"/>
                  <a:gd name="T4" fmla="*/ 8 w 260"/>
                  <a:gd name="T5" fmla="*/ 54 h 338"/>
                  <a:gd name="T6" fmla="*/ 0 w 260"/>
                  <a:gd name="T7" fmla="*/ 126 h 338"/>
                  <a:gd name="T8" fmla="*/ 8 w 260"/>
                  <a:gd name="T9" fmla="*/ 122 h 338"/>
                  <a:gd name="T10" fmla="*/ 20 w 260"/>
                  <a:gd name="T11" fmla="*/ 118 h 338"/>
                  <a:gd name="T12" fmla="*/ 34 w 260"/>
                  <a:gd name="T13" fmla="*/ 115 h 338"/>
                  <a:gd name="T14" fmla="*/ 50 w 260"/>
                  <a:gd name="T15" fmla="*/ 113 h 338"/>
                  <a:gd name="T16" fmla="*/ 93 w 260"/>
                  <a:gd name="T17" fmla="*/ 121 h 338"/>
                  <a:gd name="T18" fmla="*/ 125 w 260"/>
                  <a:gd name="T19" fmla="*/ 143 h 338"/>
                  <a:gd name="T20" fmla="*/ 145 w 260"/>
                  <a:gd name="T21" fmla="*/ 178 h 338"/>
                  <a:gd name="T22" fmla="*/ 152 w 260"/>
                  <a:gd name="T23" fmla="*/ 226 h 338"/>
                  <a:gd name="T24" fmla="*/ 145 w 260"/>
                  <a:gd name="T25" fmla="*/ 269 h 338"/>
                  <a:gd name="T26" fmla="*/ 124 w 260"/>
                  <a:gd name="T27" fmla="*/ 304 h 338"/>
                  <a:gd name="T28" fmla="*/ 88 w 260"/>
                  <a:gd name="T29" fmla="*/ 329 h 338"/>
                  <a:gd name="T30" fmla="*/ 39 w 260"/>
                  <a:gd name="T31" fmla="*/ 338 h 338"/>
                  <a:gd name="T32" fmla="*/ 260 w 260"/>
                  <a:gd name="T33" fmla="*/ 338 h 338"/>
                  <a:gd name="T34" fmla="*/ 141 w 260"/>
                  <a:gd name="T35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0" h="338">
                    <a:moveTo>
                      <a:pt x="141" y="0"/>
                    </a:moveTo>
                    <a:cubicBezTo>
                      <a:pt x="141" y="54"/>
                      <a:pt x="141" y="54"/>
                      <a:pt x="141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2" y="124"/>
                      <a:pt x="5" y="123"/>
                      <a:pt x="8" y="122"/>
                    </a:cubicBezTo>
                    <a:cubicBezTo>
                      <a:pt x="12" y="121"/>
                      <a:pt x="15" y="119"/>
                      <a:pt x="20" y="118"/>
                    </a:cubicBezTo>
                    <a:cubicBezTo>
                      <a:pt x="24" y="117"/>
                      <a:pt x="29" y="115"/>
                      <a:pt x="34" y="115"/>
                    </a:cubicBezTo>
                    <a:cubicBezTo>
                      <a:pt x="39" y="113"/>
                      <a:pt x="45" y="113"/>
                      <a:pt x="50" y="113"/>
                    </a:cubicBezTo>
                    <a:cubicBezTo>
                      <a:pt x="66" y="113"/>
                      <a:pt x="80" y="116"/>
                      <a:pt x="93" y="121"/>
                    </a:cubicBezTo>
                    <a:cubicBezTo>
                      <a:pt x="105" y="126"/>
                      <a:pt x="116" y="134"/>
                      <a:pt x="125" y="143"/>
                    </a:cubicBezTo>
                    <a:cubicBezTo>
                      <a:pt x="134" y="153"/>
                      <a:pt x="140" y="165"/>
                      <a:pt x="145" y="178"/>
                    </a:cubicBezTo>
                    <a:cubicBezTo>
                      <a:pt x="149" y="193"/>
                      <a:pt x="152" y="208"/>
                      <a:pt x="152" y="226"/>
                    </a:cubicBezTo>
                    <a:cubicBezTo>
                      <a:pt x="152" y="241"/>
                      <a:pt x="149" y="255"/>
                      <a:pt x="145" y="269"/>
                    </a:cubicBezTo>
                    <a:cubicBezTo>
                      <a:pt x="140" y="282"/>
                      <a:pt x="133" y="294"/>
                      <a:pt x="124" y="304"/>
                    </a:cubicBezTo>
                    <a:cubicBezTo>
                      <a:pt x="114" y="315"/>
                      <a:pt x="103" y="323"/>
                      <a:pt x="88" y="329"/>
                    </a:cubicBezTo>
                    <a:cubicBezTo>
                      <a:pt x="74" y="335"/>
                      <a:pt x="58" y="338"/>
                      <a:pt x="39" y="338"/>
                    </a:cubicBezTo>
                    <a:cubicBezTo>
                      <a:pt x="260" y="338"/>
                      <a:pt x="260" y="338"/>
                      <a:pt x="260" y="338"/>
                    </a:cubicBezTo>
                    <a:cubicBezTo>
                      <a:pt x="162" y="59"/>
                      <a:pt x="144" y="9"/>
                      <a:pt x="141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44" name="Rectangle 72">
                <a:extLst>
                  <a:ext uri="{FF2B5EF4-FFF2-40B4-BE49-F238E27FC236}">
                    <a16:creationId xmlns:a16="http://schemas.microsoft.com/office/drawing/2014/main" xmlns="" id="{C3F446E0-4071-904C-BDA4-DE7A648CBC0E}"/>
                  </a:ext>
                </a:extLst>
              </p:cNvPr>
              <p:cNvSpPr/>
              <p:nvPr/>
            </p:nvSpPr>
            <p:spPr>
              <a:xfrm>
                <a:off x="11170070" y="3281808"/>
                <a:ext cx="96419" cy="127613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sp>
          <p:nvSpPr>
            <p:cNvPr id="56" name="TextBox 74">
              <a:extLst>
                <a:ext uri="{FF2B5EF4-FFF2-40B4-BE49-F238E27FC236}">
                  <a16:creationId xmlns:a16="http://schemas.microsoft.com/office/drawing/2014/main" xmlns="" id="{EB580B57-ADC5-3B41-9827-F83F9085E5C1}"/>
                </a:ext>
              </a:extLst>
            </p:cNvPr>
            <p:cNvSpPr txBox="1"/>
            <p:nvPr/>
          </p:nvSpPr>
          <p:spPr>
            <a:xfrm>
              <a:off x="9465342" y="3975053"/>
              <a:ext cx="21432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2000" b="1" dirty="0">
                  <a:solidFill>
                    <a:schemeClr val="bg1"/>
                  </a:solidFill>
                  <a:ea typeface="Lantinghei TC Demibold"/>
                </a:rPr>
                <a:t>屬靈影印</a:t>
              </a:r>
              <a:r>
                <a:rPr lang="zh-TW" altLang="en-US" sz="2000" b="1" dirty="0">
                  <a:solidFill>
                    <a:schemeClr val="bg1"/>
                  </a:solidFill>
                  <a:ea typeface="Lantinghei TC Demibold"/>
                </a:rPr>
                <a:t>的過程</a:t>
              </a:r>
              <a:endParaRPr lang="zh-TW" altLang="en-US" sz="2000" dirty="0">
                <a:solidFill>
                  <a:schemeClr val="bg1"/>
                </a:solidFill>
                <a:ea typeface="Lantinghei TC Demibold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5F7EC8FF-5D42-48A9-9D38-16E38AFFFC35}"/>
              </a:ext>
            </a:extLst>
          </p:cNvPr>
          <p:cNvGrpSpPr/>
          <p:nvPr/>
        </p:nvGrpSpPr>
        <p:grpSpPr>
          <a:xfrm>
            <a:off x="8885212" y="5048778"/>
            <a:ext cx="2714433" cy="1236776"/>
            <a:chOff x="8885212" y="5048778"/>
            <a:chExt cx="2714433" cy="1236776"/>
          </a:xfrm>
        </p:grpSpPr>
        <p:grpSp>
          <p:nvGrpSpPr>
            <p:cNvPr id="45" name="Group 6">
              <a:extLst>
                <a:ext uri="{FF2B5EF4-FFF2-40B4-BE49-F238E27FC236}">
                  <a16:creationId xmlns:a16="http://schemas.microsoft.com/office/drawing/2014/main" xmlns="" id="{D9FBE6A0-A913-0C47-9012-DC00AC859069}"/>
                </a:ext>
              </a:extLst>
            </p:cNvPr>
            <p:cNvGrpSpPr/>
            <p:nvPr/>
          </p:nvGrpSpPr>
          <p:grpSpPr>
            <a:xfrm>
              <a:off x="8885212" y="5048778"/>
              <a:ext cx="2628698" cy="1236776"/>
              <a:chOff x="6665073" y="4691412"/>
              <a:chExt cx="4601416" cy="1272469"/>
            </a:xfrm>
          </p:grpSpPr>
          <p:sp>
            <p:nvSpPr>
              <p:cNvPr id="46" name="Freeform 40">
                <a:extLst>
                  <a:ext uri="{FF2B5EF4-FFF2-40B4-BE49-F238E27FC236}">
                    <a16:creationId xmlns:a16="http://schemas.microsoft.com/office/drawing/2014/main" xmlns="" id="{681CFC0F-E600-6C43-B71C-AD82EB2237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5073" y="4691412"/>
                <a:ext cx="4504997" cy="1272469"/>
              </a:xfrm>
              <a:custGeom>
                <a:avLst/>
                <a:gdLst>
                  <a:gd name="T0" fmla="*/ 261 w 1845"/>
                  <a:gd name="T1" fmla="*/ 0 h 523"/>
                  <a:gd name="T2" fmla="*/ 260 w 1845"/>
                  <a:gd name="T3" fmla="*/ 0 h 523"/>
                  <a:gd name="T4" fmla="*/ 150 w 1845"/>
                  <a:gd name="T5" fmla="*/ 21 h 523"/>
                  <a:gd name="T6" fmla="*/ 69 w 1845"/>
                  <a:gd name="T7" fmla="*/ 79 h 523"/>
                  <a:gd name="T8" fmla="*/ 18 w 1845"/>
                  <a:gd name="T9" fmla="*/ 168 h 523"/>
                  <a:gd name="T10" fmla="*/ 0 w 1845"/>
                  <a:gd name="T11" fmla="*/ 281 h 523"/>
                  <a:gd name="T12" fmla="*/ 0 w 1845"/>
                  <a:gd name="T13" fmla="*/ 320 h 523"/>
                  <a:gd name="T14" fmla="*/ 13 w 1845"/>
                  <a:gd name="T15" fmla="*/ 402 h 523"/>
                  <a:gd name="T16" fmla="*/ 49 w 1845"/>
                  <a:gd name="T17" fmla="*/ 467 h 523"/>
                  <a:gd name="T18" fmla="*/ 106 w 1845"/>
                  <a:gd name="T19" fmla="*/ 508 h 523"/>
                  <a:gd name="T20" fmla="*/ 177 w 1845"/>
                  <a:gd name="T21" fmla="*/ 523 h 523"/>
                  <a:gd name="T22" fmla="*/ 172 w 1845"/>
                  <a:gd name="T23" fmla="*/ 523 h 523"/>
                  <a:gd name="T24" fmla="*/ 1845 w 1845"/>
                  <a:gd name="T25" fmla="*/ 523 h 523"/>
                  <a:gd name="T26" fmla="*/ 1845 w 1845"/>
                  <a:gd name="T27" fmla="*/ 0 h 523"/>
                  <a:gd name="T28" fmla="*/ 275 w 1845"/>
                  <a:gd name="T29" fmla="*/ 0 h 523"/>
                  <a:gd name="T30" fmla="*/ 261 w 1845"/>
                  <a:gd name="T31" fmla="*/ 0 h 523"/>
                  <a:gd name="T32" fmla="*/ 246 w 1845"/>
                  <a:gd name="T33" fmla="*/ 386 h 523"/>
                  <a:gd name="T34" fmla="*/ 231 w 1845"/>
                  <a:gd name="T35" fmla="*/ 415 h 523"/>
                  <a:gd name="T36" fmla="*/ 208 w 1845"/>
                  <a:gd name="T37" fmla="*/ 434 h 523"/>
                  <a:gd name="T38" fmla="*/ 178 w 1845"/>
                  <a:gd name="T39" fmla="*/ 441 h 523"/>
                  <a:gd name="T40" fmla="*/ 147 w 1845"/>
                  <a:gd name="T41" fmla="*/ 435 h 523"/>
                  <a:gd name="T42" fmla="*/ 123 w 1845"/>
                  <a:gd name="T43" fmla="*/ 415 h 523"/>
                  <a:gd name="T44" fmla="*/ 107 w 1845"/>
                  <a:gd name="T45" fmla="*/ 381 h 523"/>
                  <a:gd name="T46" fmla="*/ 102 w 1845"/>
                  <a:gd name="T47" fmla="*/ 333 h 523"/>
                  <a:gd name="T48" fmla="*/ 102 w 1845"/>
                  <a:gd name="T49" fmla="*/ 303 h 523"/>
                  <a:gd name="T50" fmla="*/ 113 w 1845"/>
                  <a:gd name="T51" fmla="*/ 285 h 523"/>
                  <a:gd name="T52" fmla="*/ 130 w 1845"/>
                  <a:gd name="T53" fmla="*/ 270 h 523"/>
                  <a:gd name="T54" fmla="*/ 151 w 1845"/>
                  <a:gd name="T55" fmla="*/ 260 h 523"/>
                  <a:gd name="T56" fmla="*/ 176 w 1845"/>
                  <a:gd name="T57" fmla="*/ 256 h 523"/>
                  <a:gd name="T58" fmla="*/ 207 w 1845"/>
                  <a:gd name="T59" fmla="*/ 263 h 523"/>
                  <a:gd name="T60" fmla="*/ 231 w 1845"/>
                  <a:gd name="T61" fmla="*/ 282 h 523"/>
                  <a:gd name="T62" fmla="*/ 246 w 1845"/>
                  <a:gd name="T63" fmla="*/ 312 h 523"/>
                  <a:gd name="T64" fmla="*/ 251 w 1845"/>
                  <a:gd name="T65" fmla="*/ 349 h 523"/>
                  <a:gd name="T66" fmla="*/ 246 w 1845"/>
                  <a:gd name="T67" fmla="*/ 386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45" h="523">
                    <a:moveTo>
                      <a:pt x="261" y="0"/>
                    </a:moveTo>
                    <a:cubicBezTo>
                      <a:pt x="260" y="0"/>
                      <a:pt x="260" y="0"/>
                      <a:pt x="260" y="0"/>
                    </a:cubicBezTo>
                    <a:cubicBezTo>
                      <a:pt x="219" y="0"/>
                      <a:pt x="183" y="7"/>
                      <a:pt x="150" y="21"/>
                    </a:cubicBezTo>
                    <a:cubicBezTo>
                      <a:pt x="118" y="35"/>
                      <a:pt x="91" y="54"/>
                      <a:pt x="69" y="79"/>
                    </a:cubicBezTo>
                    <a:cubicBezTo>
                      <a:pt x="46" y="104"/>
                      <a:pt x="29" y="133"/>
                      <a:pt x="18" y="168"/>
                    </a:cubicBezTo>
                    <a:cubicBezTo>
                      <a:pt x="6" y="202"/>
                      <a:pt x="0" y="240"/>
                      <a:pt x="0" y="281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50"/>
                      <a:pt x="4" y="377"/>
                      <a:pt x="13" y="402"/>
                    </a:cubicBezTo>
                    <a:cubicBezTo>
                      <a:pt x="22" y="427"/>
                      <a:pt x="34" y="449"/>
                      <a:pt x="49" y="467"/>
                    </a:cubicBezTo>
                    <a:cubicBezTo>
                      <a:pt x="65" y="484"/>
                      <a:pt x="84" y="498"/>
                      <a:pt x="106" y="508"/>
                    </a:cubicBezTo>
                    <a:cubicBezTo>
                      <a:pt x="127" y="518"/>
                      <a:pt x="151" y="523"/>
                      <a:pt x="177" y="523"/>
                    </a:cubicBezTo>
                    <a:cubicBezTo>
                      <a:pt x="176" y="523"/>
                      <a:pt x="174" y="523"/>
                      <a:pt x="172" y="523"/>
                    </a:cubicBezTo>
                    <a:cubicBezTo>
                      <a:pt x="1845" y="523"/>
                      <a:pt x="1845" y="523"/>
                      <a:pt x="1845" y="523"/>
                    </a:cubicBezTo>
                    <a:cubicBezTo>
                      <a:pt x="1845" y="0"/>
                      <a:pt x="1845" y="0"/>
                      <a:pt x="1845" y="0"/>
                    </a:cubicBezTo>
                    <a:cubicBezTo>
                      <a:pt x="275" y="0"/>
                      <a:pt x="275" y="0"/>
                      <a:pt x="275" y="0"/>
                    </a:cubicBezTo>
                    <a:lnTo>
                      <a:pt x="261" y="0"/>
                    </a:lnTo>
                    <a:close/>
                    <a:moveTo>
                      <a:pt x="246" y="386"/>
                    </a:moveTo>
                    <a:cubicBezTo>
                      <a:pt x="242" y="397"/>
                      <a:pt x="237" y="407"/>
                      <a:pt x="231" y="415"/>
                    </a:cubicBezTo>
                    <a:cubicBezTo>
                      <a:pt x="225" y="423"/>
                      <a:pt x="217" y="430"/>
                      <a:pt x="208" y="434"/>
                    </a:cubicBezTo>
                    <a:cubicBezTo>
                      <a:pt x="199" y="439"/>
                      <a:pt x="189" y="441"/>
                      <a:pt x="178" y="441"/>
                    </a:cubicBezTo>
                    <a:cubicBezTo>
                      <a:pt x="167" y="441"/>
                      <a:pt x="156" y="439"/>
                      <a:pt x="147" y="435"/>
                    </a:cubicBezTo>
                    <a:cubicBezTo>
                      <a:pt x="137" y="430"/>
                      <a:pt x="129" y="424"/>
                      <a:pt x="123" y="415"/>
                    </a:cubicBezTo>
                    <a:cubicBezTo>
                      <a:pt x="116" y="406"/>
                      <a:pt x="111" y="394"/>
                      <a:pt x="107" y="381"/>
                    </a:cubicBezTo>
                    <a:cubicBezTo>
                      <a:pt x="103" y="367"/>
                      <a:pt x="102" y="351"/>
                      <a:pt x="102" y="333"/>
                    </a:cubicBezTo>
                    <a:cubicBezTo>
                      <a:pt x="102" y="303"/>
                      <a:pt x="102" y="303"/>
                      <a:pt x="102" y="303"/>
                    </a:cubicBezTo>
                    <a:cubicBezTo>
                      <a:pt x="104" y="297"/>
                      <a:pt x="108" y="291"/>
                      <a:pt x="113" y="285"/>
                    </a:cubicBezTo>
                    <a:cubicBezTo>
                      <a:pt x="118" y="279"/>
                      <a:pt x="123" y="274"/>
                      <a:pt x="130" y="270"/>
                    </a:cubicBezTo>
                    <a:cubicBezTo>
                      <a:pt x="136" y="265"/>
                      <a:pt x="143" y="262"/>
                      <a:pt x="151" y="260"/>
                    </a:cubicBezTo>
                    <a:cubicBezTo>
                      <a:pt x="158" y="257"/>
                      <a:pt x="167" y="256"/>
                      <a:pt x="176" y="256"/>
                    </a:cubicBezTo>
                    <a:cubicBezTo>
                      <a:pt x="188" y="256"/>
                      <a:pt x="198" y="258"/>
                      <a:pt x="207" y="263"/>
                    </a:cubicBezTo>
                    <a:cubicBezTo>
                      <a:pt x="217" y="267"/>
                      <a:pt x="224" y="274"/>
                      <a:pt x="231" y="282"/>
                    </a:cubicBezTo>
                    <a:cubicBezTo>
                      <a:pt x="238" y="290"/>
                      <a:pt x="242" y="300"/>
                      <a:pt x="246" y="312"/>
                    </a:cubicBezTo>
                    <a:cubicBezTo>
                      <a:pt x="249" y="323"/>
                      <a:pt x="251" y="335"/>
                      <a:pt x="251" y="349"/>
                    </a:cubicBezTo>
                    <a:cubicBezTo>
                      <a:pt x="251" y="362"/>
                      <a:pt x="249" y="375"/>
                      <a:pt x="246" y="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xmlns="" id="{073F1E15-8441-054D-A50B-16FCE0CFE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6774" y="4691412"/>
                <a:ext cx="875911" cy="1272469"/>
              </a:xfrm>
              <a:custGeom>
                <a:avLst/>
                <a:gdLst>
                  <a:gd name="T0" fmla="*/ 113 w 232"/>
                  <a:gd name="T1" fmla="*/ 0 h 340"/>
                  <a:gd name="T2" fmla="*/ 113 w 232"/>
                  <a:gd name="T3" fmla="*/ 0 h 340"/>
                  <a:gd name="T4" fmla="*/ 113 w 232"/>
                  <a:gd name="T5" fmla="*/ 55 h 340"/>
                  <a:gd name="T6" fmla="*/ 109 w 232"/>
                  <a:gd name="T7" fmla="*/ 55 h 340"/>
                  <a:gd name="T8" fmla="*/ 66 w 232"/>
                  <a:gd name="T9" fmla="*/ 61 h 340"/>
                  <a:gd name="T10" fmla="*/ 33 w 232"/>
                  <a:gd name="T11" fmla="*/ 78 h 340"/>
                  <a:gd name="T12" fmla="*/ 12 w 232"/>
                  <a:gd name="T13" fmla="*/ 105 h 340"/>
                  <a:gd name="T14" fmla="*/ 0 w 232"/>
                  <a:gd name="T15" fmla="*/ 140 h 340"/>
                  <a:gd name="T16" fmla="*/ 29 w 232"/>
                  <a:gd name="T17" fmla="*/ 121 h 340"/>
                  <a:gd name="T18" fmla="*/ 68 w 232"/>
                  <a:gd name="T19" fmla="*/ 114 h 340"/>
                  <a:gd name="T20" fmla="*/ 109 w 232"/>
                  <a:gd name="T21" fmla="*/ 122 h 340"/>
                  <a:gd name="T22" fmla="*/ 139 w 232"/>
                  <a:gd name="T23" fmla="*/ 147 h 340"/>
                  <a:gd name="T24" fmla="*/ 157 w 232"/>
                  <a:gd name="T25" fmla="*/ 183 h 340"/>
                  <a:gd name="T26" fmla="*/ 163 w 232"/>
                  <a:gd name="T27" fmla="*/ 226 h 340"/>
                  <a:gd name="T28" fmla="*/ 155 w 232"/>
                  <a:gd name="T29" fmla="*/ 271 h 340"/>
                  <a:gd name="T30" fmla="*/ 132 w 232"/>
                  <a:gd name="T31" fmla="*/ 307 h 340"/>
                  <a:gd name="T32" fmla="*/ 97 w 232"/>
                  <a:gd name="T33" fmla="*/ 331 h 340"/>
                  <a:gd name="T34" fmla="*/ 50 w 232"/>
                  <a:gd name="T35" fmla="*/ 340 h 340"/>
                  <a:gd name="T36" fmla="*/ 232 w 232"/>
                  <a:gd name="T37" fmla="*/ 340 h 340"/>
                  <a:gd name="T38" fmla="*/ 113 w 232"/>
                  <a:gd name="T3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2" h="340">
                    <a:moveTo>
                      <a:pt x="113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55"/>
                      <a:pt x="113" y="55"/>
                      <a:pt x="113" y="55"/>
                    </a:cubicBezTo>
                    <a:cubicBezTo>
                      <a:pt x="109" y="55"/>
                      <a:pt x="109" y="55"/>
                      <a:pt x="109" y="55"/>
                    </a:cubicBezTo>
                    <a:cubicBezTo>
                      <a:pt x="93" y="55"/>
                      <a:pt x="78" y="57"/>
                      <a:pt x="66" y="61"/>
                    </a:cubicBezTo>
                    <a:cubicBezTo>
                      <a:pt x="54" y="64"/>
                      <a:pt x="42" y="70"/>
                      <a:pt x="33" y="78"/>
                    </a:cubicBezTo>
                    <a:cubicBezTo>
                      <a:pt x="24" y="85"/>
                      <a:pt x="17" y="94"/>
                      <a:pt x="12" y="105"/>
                    </a:cubicBezTo>
                    <a:cubicBezTo>
                      <a:pt x="6" y="116"/>
                      <a:pt x="2" y="127"/>
                      <a:pt x="0" y="140"/>
                    </a:cubicBezTo>
                    <a:cubicBezTo>
                      <a:pt x="8" y="133"/>
                      <a:pt x="18" y="126"/>
                      <a:pt x="29" y="121"/>
                    </a:cubicBezTo>
                    <a:cubicBezTo>
                      <a:pt x="40" y="116"/>
                      <a:pt x="54" y="114"/>
                      <a:pt x="68" y="114"/>
                    </a:cubicBezTo>
                    <a:cubicBezTo>
                      <a:pt x="84" y="114"/>
                      <a:pt x="97" y="116"/>
                      <a:pt x="109" y="122"/>
                    </a:cubicBezTo>
                    <a:cubicBezTo>
                      <a:pt x="121" y="129"/>
                      <a:pt x="131" y="137"/>
                      <a:pt x="139" y="147"/>
                    </a:cubicBezTo>
                    <a:cubicBezTo>
                      <a:pt x="147" y="157"/>
                      <a:pt x="153" y="169"/>
                      <a:pt x="157" y="183"/>
                    </a:cubicBezTo>
                    <a:cubicBezTo>
                      <a:pt x="161" y="196"/>
                      <a:pt x="163" y="211"/>
                      <a:pt x="163" y="226"/>
                    </a:cubicBezTo>
                    <a:cubicBezTo>
                      <a:pt x="163" y="242"/>
                      <a:pt x="160" y="257"/>
                      <a:pt x="155" y="271"/>
                    </a:cubicBezTo>
                    <a:cubicBezTo>
                      <a:pt x="150" y="285"/>
                      <a:pt x="142" y="297"/>
                      <a:pt x="132" y="307"/>
                    </a:cubicBezTo>
                    <a:cubicBezTo>
                      <a:pt x="122" y="317"/>
                      <a:pt x="111" y="326"/>
                      <a:pt x="97" y="331"/>
                    </a:cubicBezTo>
                    <a:cubicBezTo>
                      <a:pt x="83" y="337"/>
                      <a:pt x="67" y="340"/>
                      <a:pt x="50" y="340"/>
                    </a:cubicBezTo>
                    <a:cubicBezTo>
                      <a:pt x="232" y="340"/>
                      <a:pt x="232" y="340"/>
                      <a:pt x="232" y="340"/>
                    </a:cubicBezTo>
                    <a:cubicBezTo>
                      <a:pt x="113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48" name="Rectangle 73">
                <a:extLst>
                  <a:ext uri="{FF2B5EF4-FFF2-40B4-BE49-F238E27FC236}">
                    <a16:creationId xmlns:a16="http://schemas.microsoft.com/office/drawing/2014/main" xmlns="" id="{84E2BD55-83EF-514B-AA8B-B85631C3F29C}"/>
                  </a:ext>
                </a:extLst>
              </p:cNvPr>
              <p:cNvSpPr/>
              <p:nvPr/>
            </p:nvSpPr>
            <p:spPr>
              <a:xfrm>
                <a:off x="11170070" y="4691412"/>
                <a:ext cx="96419" cy="127246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sp>
          <p:nvSpPr>
            <p:cNvPr id="57" name="TextBox 74">
              <a:extLst>
                <a:ext uri="{FF2B5EF4-FFF2-40B4-BE49-F238E27FC236}">
                  <a16:creationId xmlns:a16="http://schemas.microsoft.com/office/drawing/2014/main" xmlns="" id="{EB580B57-ADC5-3B41-9827-F83F9085E5C1}"/>
                </a:ext>
              </a:extLst>
            </p:cNvPr>
            <p:cNvSpPr txBox="1"/>
            <p:nvPr/>
          </p:nvSpPr>
          <p:spPr>
            <a:xfrm>
              <a:off x="9456377" y="5361003"/>
              <a:ext cx="21432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2000" b="1" dirty="0">
                  <a:solidFill>
                    <a:schemeClr val="bg1"/>
                  </a:solidFill>
                  <a:ea typeface="Lantinghei TC Demibold"/>
                </a:rPr>
                <a:t>彼得書信中的</a:t>
              </a:r>
              <a:r>
                <a:rPr lang="zh-TW" altLang="en-US" sz="2000" b="1" dirty="0">
                  <a:solidFill>
                    <a:schemeClr val="bg1"/>
                  </a:solidFill>
                  <a:ea typeface="Lantinghei TC Demibold"/>
                </a:rPr>
                <a:t>建造</a:t>
              </a:r>
              <a:endParaRPr lang="zh-TW" altLang="zh-TW" sz="2000" b="1" dirty="0">
                <a:solidFill>
                  <a:schemeClr val="bg1"/>
                </a:solidFill>
                <a:ea typeface="Lantinghei TC Demibold"/>
              </a:endParaRPr>
            </a:p>
          </p:txBody>
        </p:sp>
      </p:grpSp>
      <p:sp>
        <p:nvSpPr>
          <p:cNvPr id="49" name="Title 2">
            <a:extLst>
              <a:ext uri="{FF2B5EF4-FFF2-40B4-BE49-F238E27FC236}">
                <a16:creationId xmlns:a16="http://schemas.microsoft.com/office/drawing/2014/main" xmlns="" id="{239E4970-F5E7-4C9C-8B8F-A926EC1C57C3}"/>
              </a:ext>
            </a:extLst>
          </p:cNvPr>
          <p:cNvSpPr txBox="1">
            <a:spLocks/>
          </p:cNvSpPr>
          <p:nvPr/>
        </p:nvSpPr>
        <p:spPr>
          <a:xfrm>
            <a:off x="189302" y="200110"/>
            <a:ext cx="11251505" cy="15298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彼得書信中所啟示的生命與建造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8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xmlns="" id="{8415E130-99DA-9A4B-AB52-EDCB46CD4B79}"/>
              </a:ext>
            </a:extLst>
          </p:cNvPr>
          <p:cNvSpPr txBox="1"/>
          <p:nvPr/>
        </p:nvSpPr>
        <p:spPr>
          <a:xfrm>
            <a:off x="1129553" y="1887072"/>
            <a:ext cx="998668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、在基督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中看見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 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TW" altLang="zh-TW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</a:t>
            </a:r>
            <a:r>
              <a:rPr lang="zh-TW" altLang="zh-TW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罪人</a:t>
            </a:r>
            <a:r>
              <a:rPr lang="zh-TW" altLang="zh-TW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、基督作我們的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救贖主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801" indent="-742801"/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貳、在聖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中看見</a:t>
            </a:r>
          </a:p>
          <a:p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 </a:t>
            </a:r>
            <a:r>
              <a:rPr lang="zh-TW" altLang="zh-TW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一段從已過永遠到將</a:t>
            </a:r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zh-TW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永遠的旅程</a:t>
            </a:r>
            <a:endParaRPr lang="en-US" altLang="zh-TW" sz="3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（包括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基督作我們的生命</a:t>
            </a:r>
            <a:r>
              <a:rPr lang="zh-TW" altLang="zh-TW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和生命的目標</a:t>
            </a:r>
            <a:r>
              <a:rPr lang="en-US" altLang="zh-TW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)</a:t>
            </a:r>
            <a:endParaRPr lang="zh-TW" altLang="zh-TW" sz="3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8038" indent="-808038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4139389A-B602-4D5B-A303-AD13AB26950A}"/>
              </a:ext>
            </a:extLst>
          </p:cNvPr>
          <p:cNvSpPr txBox="1">
            <a:spLocks/>
          </p:cNvSpPr>
          <p:nvPr/>
        </p:nvSpPr>
        <p:spPr>
          <a:xfrm>
            <a:off x="191736" y="336486"/>
            <a:ext cx="11615454" cy="10859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彼得書信中所啟示的生命與建造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en-US" altLang="zh-TW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1973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年背景</a:t>
            </a: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4727756"/>
      </p:ext>
    </p:extLst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5ACE10D-4C52-0641-A724-47B4D393E83A}"/>
              </a:ext>
            </a:extLst>
          </p:cNvPr>
          <p:cNvSpPr/>
          <p:nvPr/>
        </p:nvSpPr>
        <p:spPr>
          <a:xfrm>
            <a:off x="1204847" y="1410522"/>
            <a:ext cx="1032376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800"/>
              </a:lnSpc>
            </a:pPr>
            <a:r>
              <a:rPr lang="zh-TW" altLang="zh-TW" sz="55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組成新約的三個職事</a:t>
            </a:r>
            <a:endParaRPr lang="en-US" altLang="zh-TW" sz="5500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ts val="9500"/>
              </a:lnSpc>
            </a:pPr>
            <a:r>
              <a:rPr lang="en-US" altLang="zh-TW" sz="55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    </a:t>
            </a:r>
            <a:r>
              <a:rPr lang="zh-TW" altLang="zh-TW" sz="55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其內容與素質都是相同的</a:t>
            </a:r>
            <a:endParaRPr lang="en-US" altLang="zh-TW" sz="5500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ts val="9500"/>
              </a:lnSpc>
            </a:pPr>
            <a:r>
              <a:rPr lang="en-US" altLang="zh-TW" sz="58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                       </a:t>
            </a:r>
            <a:r>
              <a:rPr lang="zh-TW" altLang="en-US" sz="65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─</a:t>
            </a:r>
            <a:r>
              <a:rPr lang="zh-TW" altLang="zh-TW" sz="65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生命與建造</a:t>
            </a:r>
            <a:endParaRPr lang="en-US" altLang="zh-TW" sz="6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8038" indent="-746125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altLang="zh-TW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545605"/>
      </p:ext>
    </p:extLst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189FA332-E613-452D-B579-58005890E5F4}"/>
              </a:ext>
            </a:extLst>
          </p:cNvPr>
          <p:cNvSpPr txBox="1">
            <a:spLocks/>
          </p:cNvSpPr>
          <p:nvPr/>
        </p:nvSpPr>
        <p:spPr>
          <a:xfrm>
            <a:off x="189302" y="289010"/>
            <a:ext cx="11251505" cy="15298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彼得書信中所啟示的生命與建造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: 圓角化對角角落 17">
            <a:extLst>
              <a:ext uri="{FF2B5EF4-FFF2-40B4-BE49-F238E27FC236}">
                <a16:creationId xmlns:a16="http://schemas.microsoft.com/office/drawing/2014/main" xmlns="" id="{6711A933-1550-4508-952F-FF90CE0E553C}"/>
              </a:ext>
            </a:extLst>
          </p:cNvPr>
          <p:cNvSpPr/>
          <p:nvPr/>
        </p:nvSpPr>
        <p:spPr>
          <a:xfrm flipH="1">
            <a:off x="6653254" y="5728248"/>
            <a:ext cx="3653076" cy="739142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3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建造</a:t>
            </a:r>
            <a:r>
              <a:rPr lang="en-US" altLang="zh-TW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- </a:t>
            </a:r>
            <a:r>
              <a:rPr lang="zh-TW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彼前二</a:t>
            </a:r>
            <a:r>
              <a:rPr lang="en-US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5</a:t>
            </a:r>
            <a:r>
              <a:rPr lang="zh-TW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、</a:t>
            </a:r>
            <a:r>
              <a:rPr lang="en-US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9</a:t>
            </a:r>
            <a:endParaRPr lang="en-US" altLang="zh-TW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xmlns="" id="{6728CB9C-948A-43A0-A169-364B8C1A27DE}"/>
              </a:ext>
            </a:extLst>
          </p:cNvPr>
          <p:cNvGrpSpPr/>
          <p:nvPr/>
        </p:nvGrpSpPr>
        <p:grpSpPr>
          <a:xfrm>
            <a:off x="5656741" y="4991349"/>
            <a:ext cx="3653076" cy="936482"/>
            <a:chOff x="-3445303" y="1744851"/>
            <a:chExt cx="3653076" cy="1131315"/>
          </a:xfrm>
        </p:grpSpPr>
        <p:sp>
          <p:nvSpPr>
            <p:cNvPr id="3" name="矩形: 圓角化對角角落 2">
              <a:extLst>
                <a:ext uri="{FF2B5EF4-FFF2-40B4-BE49-F238E27FC236}">
                  <a16:creationId xmlns:a16="http://schemas.microsoft.com/office/drawing/2014/main" xmlns="" id="{2BC60549-CDB6-4D7E-B484-5E966A9A8384}"/>
                </a:ext>
              </a:extLst>
            </p:cNvPr>
            <p:cNvSpPr/>
            <p:nvPr/>
          </p:nvSpPr>
          <p:spPr>
            <a:xfrm flipH="1">
              <a:off x="-3445303" y="1744851"/>
              <a:ext cx="3653076" cy="809076"/>
            </a:xfrm>
            <a:prstGeom prst="round2Diag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5500"/>
                </a:lnSpc>
              </a:pPr>
              <a:r>
                <a:rPr lang="zh-TW" altLang="zh-TW" sz="32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複製</a:t>
              </a:r>
              <a:r>
                <a:rPr lang="en-US" altLang="zh-TW" sz="28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 - </a:t>
              </a:r>
              <a:r>
                <a:rPr lang="zh-TW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彼前二</a:t>
              </a:r>
              <a:r>
                <a:rPr lang="en-US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21</a:t>
              </a:r>
            </a:p>
          </p:txBody>
        </p:sp>
        <p:sp>
          <p:nvSpPr>
            <p:cNvPr id="6" name="箭號: 燕尾形向右 5">
              <a:extLst>
                <a:ext uri="{FF2B5EF4-FFF2-40B4-BE49-F238E27FC236}">
                  <a16:creationId xmlns:a16="http://schemas.microsoft.com/office/drawing/2014/main" xmlns="" id="{B8471F40-1C48-4893-A3E2-539ADE1B7FED}"/>
                </a:ext>
              </a:extLst>
            </p:cNvPr>
            <p:cNvSpPr/>
            <p:nvPr/>
          </p:nvSpPr>
          <p:spPr>
            <a:xfrm rot="5400000">
              <a:off x="-361719" y="2375320"/>
              <a:ext cx="490716" cy="510976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513919FE-33D0-4166-B7F2-250CFB1DB998}"/>
              </a:ext>
            </a:extLst>
          </p:cNvPr>
          <p:cNvGrpSpPr/>
          <p:nvPr/>
        </p:nvGrpSpPr>
        <p:grpSpPr>
          <a:xfrm>
            <a:off x="4655604" y="4271725"/>
            <a:ext cx="3653076" cy="910923"/>
            <a:chOff x="443753" y="1197332"/>
            <a:chExt cx="3653076" cy="1112286"/>
          </a:xfrm>
        </p:grpSpPr>
        <p:sp>
          <p:nvSpPr>
            <p:cNvPr id="21" name="矩形: 圓角化對角角落 20">
              <a:extLst>
                <a:ext uri="{FF2B5EF4-FFF2-40B4-BE49-F238E27FC236}">
                  <a16:creationId xmlns:a16="http://schemas.microsoft.com/office/drawing/2014/main" xmlns="" id="{72B51C28-BB55-4EC6-BD66-907C86EE280A}"/>
                </a:ext>
              </a:extLst>
            </p:cNvPr>
            <p:cNvSpPr/>
            <p:nvPr/>
          </p:nvSpPr>
          <p:spPr>
            <a:xfrm flipH="1">
              <a:off x="443753" y="1197332"/>
              <a:ext cx="3653076" cy="809076"/>
            </a:xfrm>
            <a:prstGeom prst="round2Diag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5500"/>
                </a:lnSpc>
              </a:pPr>
              <a:r>
                <a:rPr lang="zh-TW" altLang="zh-TW" sz="32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長大發展</a:t>
              </a:r>
              <a:r>
                <a:rPr lang="en-US" altLang="zh-TW" sz="32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TW" sz="28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 </a:t>
              </a:r>
              <a:r>
                <a:rPr lang="zh-TW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彼後一</a:t>
              </a:r>
              <a:r>
                <a:rPr lang="en-US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5-7</a:t>
              </a:r>
            </a:p>
          </p:txBody>
        </p:sp>
        <p:sp>
          <p:nvSpPr>
            <p:cNvPr id="22" name="箭號: 燕尾形向右 21">
              <a:extLst>
                <a:ext uri="{FF2B5EF4-FFF2-40B4-BE49-F238E27FC236}">
                  <a16:creationId xmlns:a16="http://schemas.microsoft.com/office/drawing/2014/main" xmlns="" id="{44701C8B-939C-4825-8891-8E0C8700612C}"/>
                </a:ext>
              </a:extLst>
            </p:cNvPr>
            <p:cNvSpPr/>
            <p:nvPr/>
          </p:nvSpPr>
          <p:spPr>
            <a:xfrm rot="5400000">
              <a:off x="3498907" y="1808772"/>
              <a:ext cx="490716" cy="510976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xmlns="" id="{57FA51E4-00BC-4A9E-97DC-647054B99DF2}"/>
              </a:ext>
            </a:extLst>
          </p:cNvPr>
          <p:cNvGrpSpPr/>
          <p:nvPr/>
        </p:nvGrpSpPr>
        <p:grpSpPr>
          <a:xfrm>
            <a:off x="3724079" y="3514603"/>
            <a:ext cx="3653076" cy="939543"/>
            <a:chOff x="443753" y="1184632"/>
            <a:chExt cx="3653076" cy="1124986"/>
          </a:xfrm>
          <a:solidFill>
            <a:schemeClr val="accent3">
              <a:lumMod val="50000"/>
            </a:schemeClr>
          </a:solidFill>
        </p:grpSpPr>
        <p:sp>
          <p:nvSpPr>
            <p:cNvPr id="24" name="矩形: 圓角化對角角落 23">
              <a:extLst>
                <a:ext uri="{FF2B5EF4-FFF2-40B4-BE49-F238E27FC236}">
                  <a16:creationId xmlns:a16="http://schemas.microsoft.com/office/drawing/2014/main" xmlns="" id="{191A0366-EEE4-4BE0-9FB6-3F3C5E1ED08E}"/>
                </a:ext>
              </a:extLst>
            </p:cNvPr>
            <p:cNvSpPr/>
            <p:nvPr/>
          </p:nvSpPr>
          <p:spPr>
            <a:xfrm flipH="1">
              <a:off x="443753" y="1184632"/>
              <a:ext cx="3653076" cy="809076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sz="32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神的性情</a:t>
              </a:r>
              <a:r>
                <a:rPr lang="en-US" altLang="zh-TW" sz="32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TW" sz="28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- </a:t>
              </a:r>
              <a:r>
                <a:rPr lang="zh-TW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彼後一</a:t>
              </a:r>
              <a:r>
                <a:rPr lang="en-US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3-4</a:t>
              </a:r>
              <a:endPara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25" name="箭號: 燕尾形向右 24">
              <a:extLst>
                <a:ext uri="{FF2B5EF4-FFF2-40B4-BE49-F238E27FC236}">
                  <a16:creationId xmlns:a16="http://schemas.microsoft.com/office/drawing/2014/main" xmlns="" id="{A65FB5E5-C0E7-485E-B239-EAB729A916E4}"/>
                </a:ext>
              </a:extLst>
            </p:cNvPr>
            <p:cNvSpPr/>
            <p:nvPr/>
          </p:nvSpPr>
          <p:spPr>
            <a:xfrm rot="5400000">
              <a:off x="3498907" y="1808772"/>
              <a:ext cx="490716" cy="510976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7F5A51D9-A556-466B-8877-A661BDCEC93D}"/>
              </a:ext>
            </a:extLst>
          </p:cNvPr>
          <p:cNvGrpSpPr/>
          <p:nvPr/>
        </p:nvGrpSpPr>
        <p:grpSpPr>
          <a:xfrm>
            <a:off x="2805154" y="2769225"/>
            <a:ext cx="3653076" cy="943261"/>
            <a:chOff x="443753" y="1184632"/>
            <a:chExt cx="3653076" cy="1124986"/>
          </a:xfrm>
          <a:solidFill>
            <a:srgbClr val="F5D864"/>
          </a:solidFill>
        </p:grpSpPr>
        <p:sp>
          <p:nvSpPr>
            <p:cNvPr id="27" name="矩形: 圓角化對角角落 26">
              <a:extLst>
                <a:ext uri="{FF2B5EF4-FFF2-40B4-BE49-F238E27FC236}">
                  <a16:creationId xmlns:a16="http://schemas.microsoft.com/office/drawing/2014/main" xmlns="" id="{0C6D772B-4920-49EA-AD9A-CB591823FAF3}"/>
                </a:ext>
              </a:extLst>
            </p:cNvPr>
            <p:cNvSpPr/>
            <p:nvPr/>
          </p:nvSpPr>
          <p:spPr>
            <a:xfrm flipH="1">
              <a:off x="443753" y="1184632"/>
              <a:ext cx="3653076" cy="809076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sz="32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重生</a:t>
              </a:r>
              <a:r>
                <a:rPr lang="en-US" altLang="zh-TW" sz="28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 - </a:t>
              </a:r>
              <a:r>
                <a:rPr lang="zh-TW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彼前一</a:t>
              </a:r>
              <a:r>
                <a:rPr lang="en-US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23</a:t>
              </a:r>
              <a:endPara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28" name="箭號: 燕尾形向右 27">
              <a:extLst>
                <a:ext uri="{FF2B5EF4-FFF2-40B4-BE49-F238E27FC236}">
                  <a16:creationId xmlns:a16="http://schemas.microsoft.com/office/drawing/2014/main" xmlns="" id="{505DEC56-94E0-4744-B697-7ED2D6D3CA07}"/>
                </a:ext>
              </a:extLst>
            </p:cNvPr>
            <p:cNvSpPr/>
            <p:nvPr/>
          </p:nvSpPr>
          <p:spPr>
            <a:xfrm rot="5400000">
              <a:off x="3498907" y="1808772"/>
              <a:ext cx="490716" cy="510976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xmlns="" id="{C30AC39E-EE53-419D-83AA-47282BA2841E}"/>
              </a:ext>
            </a:extLst>
          </p:cNvPr>
          <p:cNvGrpSpPr/>
          <p:nvPr/>
        </p:nvGrpSpPr>
        <p:grpSpPr>
          <a:xfrm>
            <a:off x="1894505" y="2014836"/>
            <a:ext cx="3653076" cy="959001"/>
            <a:chOff x="443753" y="1184632"/>
            <a:chExt cx="3653076" cy="1124986"/>
          </a:xfrm>
        </p:grpSpPr>
        <p:sp>
          <p:nvSpPr>
            <p:cNvPr id="36" name="矩形: 圓角化對角角落 35">
              <a:extLst>
                <a:ext uri="{FF2B5EF4-FFF2-40B4-BE49-F238E27FC236}">
                  <a16:creationId xmlns:a16="http://schemas.microsoft.com/office/drawing/2014/main" xmlns="" id="{214D07F3-3147-4DEB-AF67-43CAB584B571}"/>
                </a:ext>
              </a:extLst>
            </p:cNvPr>
            <p:cNvSpPr/>
            <p:nvPr/>
          </p:nvSpPr>
          <p:spPr>
            <a:xfrm flipH="1">
              <a:off x="443753" y="1184632"/>
              <a:ext cx="3653076" cy="809076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sz="32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救贖</a:t>
              </a:r>
              <a:r>
                <a:rPr lang="en-US" altLang="zh-TW" sz="28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 - </a:t>
              </a:r>
              <a:r>
                <a:rPr lang="zh-TW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彼前一</a:t>
              </a:r>
              <a:r>
                <a:rPr lang="en-US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2-3</a:t>
              </a:r>
              <a:r>
                <a:rPr lang="zh-TW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、</a:t>
              </a:r>
              <a:r>
                <a:rPr lang="en-US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18-19</a:t>
              </a:r>
              <a:endParaRPr lang="en-US" altLang="zh-TW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37" name="箭號: 燕尾形向右 36">
              <a:extLst>
                <a:ext uri="{FF2B5EF4-FFF2-40B4-BE49-F238E27FC236}">
                  <a16:creationId xmlns:a16="http://schemas.microsoft.com/office/drawing/2014/main" xmlns="" id="{B792CE64-F3E9-404D-B01B-CC98B017A4DF}"/>
                </a:ext>
              </a:extLst>
            </p:cNvPr>
            <p:cNvSpPr/>
            <p:nvPr/>
          </p:nvSpPr>
          <p:spPr>
            <a:xfrm rot="5400000">
              <a:off x="3498907" y="1808772"/>
              <a:ext cx="490716" cy="510976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xmlns="" id="{842D9AD1-1F37-460F-BFEF-04F9ABFA1FF9}"/>
              </a:ext>
            </a:extLst>
          </p:cNvPr>
          <p:cNvGrpSpPr/>
          <p:nvPr/>
        </p:nvGrpSpPr>
        <p:grpSpPr>
          <a:xfrm>
            <a:off x="1039080" y="1246341"/>
            <a:ext cx="3653076" cy="971695"/>
            <a:chOff x="443753" y="1184632"/>
            <a:chExt cx="3653076" cy="1124986"/>
          </a:xfrm>
        </p:grpSpPr>
        <p:sp>
          <p:nvSpPr>
            <p:cNvPr id="39" name="矩形: 圓角化對角角落 38">
              <a:extLst>
                <a:ext uri="{FF2B5EF4-FFF2-40B4-BE49-F238E27FC236}">
                  <a16:creationId xmlns:a16="http://schemas.microsoft.com/office/drawing/2014/main" xmlns="" id="{C4C72C8E-E81F-40C6-9031-971BBEEE98C6}"/>
                </a:ext>
              </a:extLst>
            </p:cNvPr>
            <p:cNvSpPr/>
            <p:nvPr/>
          </p:nvSpPr>
          <p:spPr>
            <a:xfrm flipH="1">
              <a:off x="443753" y="1184632"/>
              <a:ext cx="3653076" cy="809076"/>
            </a:xfrm>
            <a:prstGeom prst="round2Diag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zh-TW" sz="32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揀選</a:t>
              </a:r>
              <a:r>
                <a:rPr lang="en-US" altLang="zh-TW" sz="28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 - </a:t>
              </a:r>
              <a:r>
                <a:rPr lang="zh-TW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彼前一</a:t>
              </a:r>
              <a:r>
                <a:rPr lang="en-US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r>
                <a:rPr lang="zh-TW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、弗一</a:t>
              </a:r>
              <a:r>
                <a:rPr lang="en-US" altLang="zh-TW" sz="2000" b="1" dirty="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4</a:t>
              </a:r>
              <a:endPara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0" name="箭號: 燕尾形向右 39">
              <a:extLst>
                <a:ext uri="{FF2B5EF4-FFF2-40B4-BE49-F238E27FC236}">
                  <a16:creationId xmlns:a16="http://schemas.microsoft.com/office/drawing/2014/main" xmlns="" id="{C77D1F2F-ACBA-475A-8FAB-433528B33C33}"/>
                </a:ext>
              </a:extLst>
            </p:cNvPr>
            <p:cNvSpPr/>
            <p:nvPr/>
          </p:nvSpPr>
          <p:spPr>
            <a:xfrm rot="5400000">
              <a:off x="3498907" y="1808772"/>
              <a:ext cx="490716" cy="510976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13677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3204791" y="6091311"/>
            <a:ext cx="288507" cy="29479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2719054" y="5625493"/>
            <a:ext cx="1203268" cy="1232507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2395229" y="4873890"/>
            <a:ext cx="2385818" cy="1984110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132386" y="5683951"/>
            <a:ext cx="211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Microsoft YaHei" pitchFamily="34" charset="-122"/>
                <a:ea typeface="Microsoft YaHei" pitchFamily="34" charset="-122"/>
              </a:rPr>
              <a:t>信</a:t>
            </a:r>
            <a:endParaRPr lang="zh-TW" altLang="en-US" sz="2000" b="1" dirty="0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xmlns="" id="{B882325F-CC26-7745-A7CB-65A6B1743352}"/>
              </a:ext>
            </a:extLst>
          </p:cNvPr>
          <p:cNvSpPr>
            <a:spLocks/>
          </p:cNvSpPr>
          <p:nvPr/>
        </p:nvSpPr>
        <p:spPr bwMode="auto">
          <a:xfrm>
            <a:off x="2106992" y="4129851"/>
            <a:ext cx="3290118" cy="2728149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75461F"/>
          </a:solidFill>
          <a:ln>
            <a:solidFill>
              <a:srgbClr val="75461F"/>
            </a:solidFill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508901" y="6078071"/>
            <a:ext cx="161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effectLst>
                  <a:glow rad="622300">
                    <a:schemeClr val="bg2">
                      <a:lumMod val="90000"/>
                      <a:alpha val="66000"/>
                    </a:schemeClr>
                  </a:glow>
                </a:effectLst>
                <a:latin typeface="Microsoft YaHei" pitchFamily="34" charset="-122"/>
                <a:ea typeface="Microsoft YaHei" pitchFamily="34" charset="-122"/>
              </a:rPr>
              <a:t>美德</a:t>
            </a:r>
            <a:endParaRPr lang="zh-TW" altLang="en-US" sz="2000" b="1" dirty="0">
              <a:effectLst>
                <a:glow rad="622300">
                  <a:schemeClr val="bg2">
                    <a:lumMod val="90000"/>
                    <a:alpha val="66000"/>
                  </a:schemeClr>
                </a:glow>
              </a:effectLst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40F7427C-61ED-4C96-960F-54F3DBC91848}"/>
              </a:ext>
            </a:extLst>
          </p:cNvPr>
          <p:cNvSpPr>
            <a:spLocks/>
          </p:cNvSpPr>
          <p:nvPr/>
        </p:nvSpPr>
        <p:spPr bwMode="auto">
          <a:xfrm>
            <a:off x="1819026" y="3390346"/>
            <a:ext cx="4195901" cy="3467654"/>
          </a:xfrm>
          <a:custGeom>
            <a:avLst/>
            <a:gdLst>
              <a:gd name="T0" fmla="*/ 1816 w 2140"/>
              <a:gd name="T1" fmla="*/ 0 h 1730"/>
              <a:gd name="T2" fmla="*/ 868 w 2140"/>
              <a:gd name="T3" fmla="*/ 0 h 1730"/>
              <a:gd name="T4" fmla="*/ 0 w 2140"/>
              <a:gd name="T5" fmla="*/ 839 h 1730"/>
              <a:gd name="T6" fmla="*/ 845 w 2140"/>
              <a:gd name="T7" fmla="*/ 1730 h 1730"/>
              <a:gd name="T8" fmla="*/ 160 w 2140"/>
              <a:gd name="T9" fmla="*/ 999 h 1730"/>
              <a:gd name="T10" fmla="*/ 868 w 2140"/>
              <a:gd name="T11" fmla="*/ 320 h 1730"/>
              <a:gd name="T12" fmla="*/ 1816 w 2140"/>
              <a:gd name="T13" fmla="*/ 320 h 1730"/>
              <a:gd name="T14" fmla="*/ 2140 w 2140"/>
              <a:gd name="T15" fmla="*/ 0 h 1730"/>
              <a:gd name="T16" fmla="*/ 1816 w 2140"/>
              <a:gd name="T17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0" h="1730">
                <a:moveTo>
                  <a:pt x="1816" y="0"/>
                </a:moveTo>
                <a:cubicBezTo>
                  <a:pt x="868" y="0"/>
                  <a:pt x="868" y="0"/>
                  <a:pt x="868" y="0"/>
                </a:cubicBezTo>
                <a:cubicBezTo>
                  <a:pt x="388" y="0"/>
                  <a:pt x="0" y="360"/>
                  <a:pt x="0" y="839"/>
                </a:cubicBezTo>
                <a:cubicBezTo>
                  <a:pt x="0" y="1313"/>
                  <a:pt x="374" y="1720"/>
                  <a:pt x="845" y="1730"/>
                </a:cubicBezTo>
                <a:cubicBezTo>
                  <a:pt x="462" y="1720"/>
                  <a:pt x="160" y="1385"/>
                  <a:pt x="160" y="999"/>
                </a:cubicBezTo>
                <a:cubicBezTo>
                  <a:pt x="160" y="608"/>
                  <a:pt x="477" y="320"/>
                  <a:pt x="868" y="320"/>
                </a:cubicBezTo>
                <a:cubicBezTo>
                  <a:pt x="1816" y="320"/>
                  <a:pt x="1816" y="320"/>
                  <a:pt x="1816" y="320"/>
                </a:cubicBezTo>
                <a:cubicBezTo>
                  <a:pt x="1995" y="320"/>
                  <a:pt x="2140" y="177"/>
                  <a:pt x="2140" y="0"/>
                </a:cubicBezTo>
                <a:lnTo>
                  <a:pt x="1816" y="0"/>
                </a:lnTo>
                <a:close/>
              </a:path>
            </a:pathLst>
          </a:custGeom>
          <a:solidFill>
            <a:srgbClr val="00833E"/>
          </a:solidFill>
          <a:ln>
            <a:solidFill>
              <a:srgbClr val="00833E"/>
            </a:solidFill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endParaRPr lang="en-US" altLang="zh-TW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544446" y="6078069"/>
            <a:ext cx="20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effectLst>
                  <a:glow rad="317500">
                    <a:schemeClr val="bg2">
                      <a:lumMod val="90000"/>
                      <a:alpha val="60000"/>
                    </a:schemeClr>
                  </a:glow>
                </a:effectLst>
                <a:latin typeface="Microsoft YaHei" pitchFamily="34" charset="-122"/>
                <a:ea typeface="Microsoft YaHei" pitchFamily="34" charset="-122"/>
              </a:rPr>
              <a:t>知識</a:t>
            </a:r>
            <a:endParaRPr lang="zh-TW" altLang="en-US" sz="2000" dirty="0">
              <a:effectLst>
                <a:glow rad="317500">
                  <a:schemeClr val="bg2">
                    <a:lumMod val="90000"/>
                    <a:alpha val="60000"/>
                  </a:schemeClr>
                </a:glow>
              </a:effectLst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F35E39B1-E32A-A040-ADBD-0B681A14478D}"/>
              </a:ext>
            </a:extLst>
          </p:cNvPr>
          <p:cNvSpPr>
            <a:spLocks/>
          </p:cNvSpPr>
          <p:nvPr/>
        </p:nvSpPr>
        <p:spPr bwMode="auto">
          <a:xfrm>
            <a:off x="1528342" y="2627178"/>
            <a:ext cx="5107303" cy="4230822"/>
          </a:xfrm>
          <a:custGeom>
            <a:avLst/>
            <a:gdLst>
              <a:gd name="T0" fmla="*/ 2279 w 2604"/>
              <a:gd name="T1" fmla="*/ 0 h 2111"/>
              <a:gd name="T2" fmla="*/ 1056 w 2604"/>
              <a:gd name="T3" fmla="*/ 0 h 2111"/>
              <a:gd name="T4" fmla="*/ 0 w 2604"/>
              <a:gd name="T5" fmla="*/ 1056 h 2111"/>
              <a:gd name="T6" fmla="*/ 1039 w 2604"/>
              <a:gd name="T7" fmla="*/ 2111 h 2111"/>
              <a:gd name="T8" fmla="*/ 161 w 2604"/>
              <a:gd name="T9" fmla="*/ 1217 h 2111"/>
              <a:gd name="T10" fmla="*/ 1056 w 2604"/>
              <a:gd name="T11" fmla="*/ 322 h 2111"/>
              <a:gd name="T12" fmla="*/ 2279 w 2604"/>
              <a:gd name="T13" fmla="*/ 322 h 2111"/>
              <a:gd name="T14" fmla="*/ 2604 w 2604"/>
              <a:gd name="T15" fmla="*/ 0 h 2111"/>
              <a:gd name="T16" fmla="*/ 2279 w 2604"/>
              <a:gd name="T17" fmla="*/ 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4" h="2111">
                <a:moveTo>
                  <a:pt x="2279" y="0"/>
                </a:moveTo>
                <a:cubicBezTo>
                  <a:pt x="1056" y="0"/>
                  <a:pt x="1056" y="0"/>
                  <a:pt x="1056" y="0"/>
                </a:cubicBezTo>
                <a:cubicBezTo>
                  <a:pt x="473" y="0"/>
                  <a:pt x="0" y="473"/>
                  <a:pt x="0" y="1056"/>
                </a:cubicBezTo>
                <a:cubicBezTo>
                  <a:pt x="0" y="1631"/>
                  <a:pt x="466" y="2099"/>
                  <a:pt x="1039" y="2111"/>
                </a:cubicBezTo>
                <a:cubicBezTo>
                  <a:pt x="555" y="2099"/>
                  <a:pt x="161" y="1703"/>
                  <a:pt x="161" y="1217"/>
                </a:cubicBezTo>
                <a:cubicBezTo>
                  <a:pt x="161" y="722"/>
                  <a:pt x="562" y="322"/>
                  <a:pt x="1056" y="322"/>
                </a:cubicBezTo>
                <a:cubicBezTo>
                  <a:pt x="2279" y="322"/>
                  <a:pt x="2279" y="322"/>
                  <a:pt x="2279" y="322"/>
                </a:cubicBezTo>
                <a:cubicBezTo>
                  <a:pt x="2458" y="322"/>
                  <a:pt x="2603" y="178"/>
                  <a:pt x="2604" y="0"/>
                </a:cubicBezTo>
                <a:lnTo>
                  <a:pt x="2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114460" y="5020235"/>
            <a:ext cx="1954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節制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xmlns="" id="{2885DA60-0DDA-0C4F-8C60-594C2EF6DE6C}"/>
              </a:ext>
            </a:extLst>
          </p:cNvPr>
          <p:cNvSpPr>
            <a:spLocks/>
          </p:cNvSpPr>
          <p:nvPr/>
        </p:nvSpPr>
        <p:spPr bwMode="auto">
          <a:xfrm>
            <a:off x="1234409" y="1878428"/>
            <a:ext cx="6011815" cy="4979572"/>
          </a:xfrm>
          <a:custGeom>
            <a:avLst/>
            <a:gdLst>
              <a:gd name="T0" fmla="*/ 2740 w 3065"/>
              <a:gd name="T1" fmla="*/ 0 h 2484"/>
              <a:gd name="T2" fmla="*/ 1242 w 3065"/>
              <a:gd name="T3" fmla="*/ 0 h 2484"/>
              <a:gd name="T4" fmla="*/ 0 w 3065"/>
              <a:gd name="T5" fmla="*/ 1242 h 2484"/>
              <a:gd name="T6" fmla="*/ 1242 w 3065"/>
              <a:gd name="T7" fmla="*/ 2484 h 2484"/>
              <a:gd name="T8" fmla="*/ 161 w 3065"/>
              <a:gd name="T9" fmla="*/ 1403 h 2484"/>
              <a:gd name="T10" fmla="*/ 1242 w 3065"/>
              <a:gd name="T11" fmla="*/ 323 h 2484"/>
              <a:gd name="T12" fmla="*/ 2740 w 3065"/>
              <a:gd name="T13" fmla="*/ 323 h 2484"/>
              <a:gd name="T14" fmla="*/ 3065 w 3065"/>
              <a:gd name="T15" fmla="*/ 0 h 2484"/>
              <a:gd name="T16" fmla="*/ 2740 w 3065"/>
              <a:gd name="T17" fmla="*/ 0 h 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5" h="2484">
                <a:moveTo>
                  <a:pt x="2740" y="0"/>
                </a:moveTo>
                <a:cubicBezTo>
                  <a:pt x="1242" y="0"/>
                  <a:pt x="1242" y="0"/>
                  <a:pt x="1242" y="0"/>
                </a:cubicBezTo>
                <a:cubicBezTo>
                  <a:pt x="556" y="0"/>
                  <a:pt x="0" y="556"/>
                  <a:pt x="0" y="1242"/>
                </a:cubicBezTo>
                <a:cubicBezTo>
                  <a:pt x="0" y="1928"/>
                  <a:pt x="556" y="2484"/>
                  <a:pt x="1242" y="2484"/>
                </a:cubicBezTo>
                <a:cubicBezTo>
                  <a:pt x="645" y="2484"/>
                  <a:pt x="161" y="2000"/>
                  <a:pt x="161" y="1403"/>
                </a:cubicBezTo>
                <a:cubicBezTo>
                  <a:pt x="161" y="806"/>
                  <a:pt x="645" y="323"/>
                  <a:pt x="1242" y="323"/>
                </a:cubicBezTo>
                <a:cubicBezTo>
                  <a:pt x="2740" y="323"/>
                  <a:pt x="2740" y="323"/>
                  <a:pt x="2740" y="323"/>
                </a:cubicBezTo>
                <a:cubicBezTo>
                  <a:pt x="2919" y="323"/>
                  <a:pt x="3064" y="178"/>
                  <a:pt x="3065" y="0"/>
                </a:cubicBezTo>
                <a:lnTo>
                  <a:pt x="2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3688187" y="4320987"/>
            <a:ext cx="87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忍耐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>
            <a:off x="3544760" y="5862917"/>
            <a:ext cx="170330" cy="215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H="1">
            <a:off x="3132386" y="6544235"/>
            <a:ext cx="48409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2935161" y="5898777"/>
            <a:ext cx="286870" cy="2061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4261914" y="3567953"/>
            <a:ext cx="1272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敬虔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4745997" y="2832847"/>
            <a:ext cx="166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弟兄相愛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445236" y="2043953"/>
            <a:ext cx="103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愛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9F8D6346-6737-4071-B724-1020C1FB66D0}"/>
              </a:ext>
            </a:extLst>
          </p:cNvPr>
          <p:cNvGrpSpPr/>
          <p:nvPr/>
        </p:nvGrpSpPr>
        <p:grpSpPr>
          <a:xfrm>
            <a:off x="7575884" y="5737412"/>
            <a:ext cx="5163958" cy="878541"/>
            <a:chOff x="8426784" y="5737412"/>
            <a:chExt cx="5163958" cy="878541"/>
          </a:xfrm>
        </p:grpSpPr>
        <p:sp>
          <p:nvSpPr>
            <p:cNvPr id="47" name="文字方塊 46"/>
            <p:cNvSpPr txBox="1"/>
            <p:nvPr/>
          </p:nvSpPr>
          <p:spPr>
            <a:xfrm>
              <a:off x="9430776" y="5773271"/>
              <a:ext cx="4159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4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樹根</a:t>
              </a:r>
            </a:p>
          </p:txBody>
        </p:sp>
        <p:sp>
          <p:nvSpPr>
            <p:cNvPr id="27" name="右大括弧 26"/>
            <p:cNvSpPr/>
            <p:nvPr/>
          </p:nvSpPr>
          <p:spPr>
            <a:xfrm>
              <a:off x="8426784" y="5737412"/>
              <a:ext cx="958516" cy="878541"/>
            </a:xfrm>
            <a:prstGeom prst="rightBrac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5032926" y="6096000"/>
            <a:ext cx="2796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solidFill>
                  <a:schemeClr val="accent4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彼後一</a:t>
            </a:r>
            <a:r>
              <a:rPr lang="en-US" altLang="zh-TW" sz="2500" b="1" dirty="0">
                <a:solidFill>
                  <a:schemeClr val="accent4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5~7</a:t>
            </a:r>
            <a:endParaRPr lang="zh-TW" altLang="en-US" sz="2500" b="1" dirty="0">
              <a:solidFill>
                <a:schemeClr val="accent4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xmlns="" id="{D17200CD-0E98-464A-B275-73B77A785170}"/>
              </a:ext>
            </a:extLst>
          </p:cNvPr>
          <p:cNvSpPr txBox="1">
            <a:spLocks/>
          </p:cNvSpPr>
          <p:nvPr/>
        </p:nvSpPr>
        <p:spPr>
          <a:xfrm>
            <a:off x="191736" y="336486"/>
            <a:ext cx="11455434" cy="10859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彼得書信中所啟示的生命與建造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──生命長大發展的過程</a:t>
            </a:r>
          </a:p>
          <a:p>
            <a:pPr algn="r">
              <a:lnSpc>
                <a:spcPts val="3800"/>
              </a:lnSpc>
            </a:pP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DD33318B-4FEE-477E-B987-D9B0E3114610}"/>
              </a:ext>
            </a:extLst>
          </p:cNvPr>
          <p:cNvGrpSpPr/>
          <p:nvPr/>
        </p:nvGrpSpPr>
        <p:grpSpPr>
          <a:xfrm>
            <a:off x="7600554" y="1946597"/>
            <a:ext cx="4966444" cy="3642822"/>
            <a:chOff x="8395512" y="1741953"/>
            <a:chExt cx="4966444" cy="3642822"/>
          </a:xfrm>
        </p:grpSpPr>
        <p:sp>
          <p:nvSpPr>
            <p:cNvPr id="32" name="右大括弧 31">
              <a:extLst>
                <a:ext uri="{FF2B5EF4-FFF2-40B4-BE49-F238E27FC236}">
                  <a16:creationId xmlns:a16="http://schemas.microsoft.com/office/drawing/2014/main" xmlns="" id="{CB61DFF5-31F3-4320-85DF-F4CA9C86824C}"/>
                </a:ext>
              </a:extLst>
            </p:cNvPr>
            <p:cNvSpPr/>
            <p:nvPr/>
          </p:nvSpPr>
          <p:spPr>
            <a:xfrm>
              <a:off x="8395512" y="1741953"/>
              <a:ext cx="896469" cy="3642822"/>
            </a:xfrm>
            <a:prstGeom prst="rightBrace">
              <a:avLst>
                <a:gd name="adj1" fmla="val 9750"/>
                <a:gd name="adj2" fmla="val 50000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xmlns="" id="{EB1335E4-E411-4715-90D5-43FA3A58B049}"/>
                </a:ext>
              </a:extLst>
            </p:cNvPr>
            <p:cNvSpPr txBox="1"/>
            <p:nvPr/>
          </p:nvSpPr>
          <p:spPr>
            <a:xfrm>
              <a:off x="9471274" y="3284792"/>
              <a:ext cx="3890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4">
                      <a:lumMod val="75000"/>
                    </a:schemeClr>
                  </a:solidFill>
                  <a:latin typeface="Microsoft YaHei" pitchFamily="34" charset="-122"/>
                  <a:ea typeface="Microsoft YaHei" pitchFamily="34" charset="-122"/>
                </a:rPr>
                <a:t>樹幹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469546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20" grpId="0" animBg="1"/>
      <p:bldP spid="21" grpId="0"/>
      <p:bldP spid="22" grpId="0" animBg="1"/>
      <p:bldP spid="23" grpId="0"/>
      <p:bldP spid="44" grpId="0"/>
      <p:bldP spid="45" grpId="0"/>
      <p:bldP spid="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5ACE10D-4C52-0641-A724-47B4D393E83A}"/>
              </a:ext>
            </a:extLst>
          </p:cNvPr>
          <p:cNvSpPr/>
          <p:nvPr/>
        </p:nvSpPr>
        <p:spPr>
          <a:xfrm>
            <a:off x="320488" y="946524"/>
            <a:ext cx="11170023" cy="200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4400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ts val="5000"/>
              </a:lnSpc>
            </a:pP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『你們蒙召原是為此，因基督也為你們受過苦，給你們留下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榜樣</a:t>
            </a: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，叫你們跟隨祂的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腳蹤</a:t>
            </a: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行。』</a:t>
            </a:r>
            <a:r>
              <a:rPr lang="en-US" altLang="zh-TW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–</a:t>
            </a:r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彼前二</a:t>
            </a:r>
            <a:r>
              <a:rPr lang="en-US" altLang="zh-TW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2C16FA74-1D5F-4304-B575-3BD4599E9082}"/>
              </a:ext>
            </a:extLst>
          </p:cNvPr>
          <p:cNvSpPr txBox="1">
            <a:spLocks/>
          </p:cNvSpPr>
          <p:nvPr/>
        </p:nvSpPr>
        <p:spPr>
          <a:xfrm>
            <a:off x="191736" y="336486"/>
            <a:ext cx="11298775" cy="10859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彼得書信中所啟示的生命與建造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──藉著屬靈影印的過程</a:t>
            </a:r>
          </a:p>
          <a:p>
            <a:pPr algn="r">
              <a:lnSpc>
                <a:spcPts val="3800"/>
              </a:lnSpc>
            </a:pP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F1A9188-CD53-460C-8355-244B2064A5C0}"/>
              </a:ext>
            </a:extLst>
          </p:cNvPr>
          <p:cNvSpPr/>
          <p:nvPr/>
        </p:nvSpPr>
        <p:spPr>
          <a:xfrm>
            <a:off x="8076582" y="4117738"/>
            <a:ext cx="2871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翻印（基督所是）</a:t>
            </a:r>
            <a:endParaRPr lang="zh-TW" altLang="en-US" sz="2800" b="1" dirty="0">
              <a:solidFill>
                <a:srgbClr val="00B0F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6" name="Picture 2" descr="「影印 卡通」的圖片搜尋結果">
            <a:extLst>
              <a:ext uri="{FF2B5EF4-FFF2-40B4-BE49-F238E27FC236}">
                <a16:creationId xmlns:a16="http://schemas.microsoft.com/office/drawing/2014/main" xmlns="" id="{D3BF1A47-F729-483B-B83B-5D30514D7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7FB9E9"/>
              </a:clrFrom>
              <a:clrTo>
                <a:srgbClr val="7FB9E9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" b="14243"/>
          <a:stretch/>
        </p:blipFill>
        <p:spPr bwMode="auto">
          <a:xfrm>
            <a:off x="3590924" y="3133022"/>
            <a:ext cx="4629150" cy="35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AE6107F-F3B5-4572-AC43-CC429E3D49D4}"/>
              </a:ext>
            </a:extLst>
          </p:cNvPr>
          <p:cNvSpPr/>
          <p:nvPr/>
        </p:nvSpPr>
        <p:spPr>
          <a:xfrm>
            <a:off x="2755143" y="3869011"/>
            <a:ext cx="2446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原稿（基督）</a:t>
            </a:r>
            <a:r>
              <a:rPr lang="en-US" altLang="zh-TW" sz="2800" b="1" dirty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3537A93E-E1F8-43A2-A7CB-17EF84501EE2}"/>
              </a:ext>
            </a:extLst>
          </p:cNvPr>
          <p:cNvSpPr/>
          <p:nvPr/>
        </p:nvSpPr>
        <p:spPr>
          <a:xfrm>
            <a:off x="2071509" y="4578117"/>
            <a:ext cx="2087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Microsoft YaHei" pitchFamily="34" charset="-122"/>
                <a:ea typeface="Microsoft YaHei" pitchFamily="34" charset="-122"/>
              </a:rPr>
              <a:t>白紙（人）</a:t>
            </a:r>
            <a:r>
              <a:rPr lang="en-US" altLang="zh-TW" sz="2800" b="1" dirty="0">
                <a:latin typeface="Microsoft YaHei" pitchFamily="34" charset="-122"/>
                <a:ea typeface="Microsoft YaHei" pitchFamily="34" charset="-122"/>
              </a:rPr>
              <a:t> 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B3A97D3E-134C-41C6-9718-213423C73429}"/>
              </a:ext>
            </a:extLst>
          </p:cNvPr>
          <p:cNvSpPr/>
          <p:nvPr/>
        </p:nvSpPr>
        <p:spPr>
          <a:xfrm>
            <a:off x="4738102" y="3231202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24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按鈕</a:t>
            </a:r>
            <a:endParaRPr lang="en-US" altLang="zh-TW" sz="2400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zh-TW" altLang="zh-TW" sz="24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（呼求主名）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0DE914F5-D9F7-4501-84A0-40A52C858B4B}"/>
              </a:ext>
            </a:extLst>
          </p:cNvPr>
          <p:cNvSpPr/>
          <p:nvPr/>
        </p:nvSpPr>
        <p:spPr>
          <a:xfrm>
            <a:off x="4850296" y="5178756"/>
            <a:ext cx="1780681" cy="15696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TW" altLang="zh-TW" sz="2400" b="1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光</a:t>
            </a:r>
            <a:endParaRPr lang="en-US" altLang="zh-TW" sz="2400" b="1" dirty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en-US" altLang="zh-TW" sz="2400" b="1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zh-TW" sz="2400" b="1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禱讀主話</a:t>
            </a:r>
            <a:r>
              <a:rPr lang="en-US" altLang="zh-TW" sz="2400" b="1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</a:p>
          <a:p>
            <a:pPr algn="ctr"/>
            <a:r>
              <a:rPr lang="zh-TW" altLang="zh-TW" sz="2400" b="1" dirty="0">
                <a:solidFill>
                  <a:srgbClr val="99FF99"/>
                </a:solidFill>
                <a:latin typeface="Microsoft YaHei" pitchFamily="34" charset="-122"/>
                <a:ea typeface="Microsoft YaHei" pitchFamily="34" charset="-122"/>
              </a:rPr>
              <a:t>活墨</a:t>
            </a:r>
            <a:endParaRPr lang="en-US" altLang="zh-TW" sz="2400" b="1" dirty="0">
              <a:solidFill>
                <a:srgbClr val="99FF99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en-US" altLang="zh-TW" sz="2400" b="1" dirty="0">
                <a:solidFill>
                  <a:srgbClr val="99FF99"/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zh-TW" sz="2400" b="1" dirty="0">
                <a:solidFill>
                  <a:srgbClr val="99FF99"/>
                </a:solidFill>
                <a:latin typeface="Microsoft YaHei" pitchFamily="34" charset="-122"/>
                <a:ea typeface="Microsoft YaHei" pitchFamily="34" charset="-122"/>
              </a:rPr>
              <a:t>聖靈</a:t>
            </a:r>
            <a:r>
              <a:rPr lang="en-US" altLang="zh-TW" sz="2400" b="1" dirty="0">
                <a:solidFill>
                  <a:srgbClr val="99FF99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endParaRPr lang="zh-TW" altLang="zh-TW" sz="2400" b="1" dirty="0">
              <a:solidFill>
                <a:srgbClr val="99FF99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66339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4" grpId="0"/>
      <p:bldP spid="25" grpId="0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5ACE10D-4C52-0641-A724-47B4D393E83A}"/>
              </a:ext>
            </a:extLst>
          </p:cNvPr>
          <p:cNvSpPr/>
          <p:nvPr/>
        </p:nvSpPr>
        <p:spPr>
          <a:xfrm>
            <a:off x="1639208" y="1822713"/>
            <a:ext cx="9387380" cy="6448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TW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六</a:t>
            </a:r>
            <a:r>
              <a:rPr lang="en-US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個</a:t>
            </a:r>
            <a:r>
              <a:rPr lang="en-US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36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團</a:t>
            </a:r>
            <a:r>
              <a:rPr lang="en-US" altLang="zh-TW" sz="36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36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體</a:t>
            </a:r>
            <a:r>
              <a:rPr lang="en-US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的</a:t>
            </a:r>
            <a:r>
              <a:rPr lang="en-US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項</a:t>
            </a:r>
            <a:r>
              <a:rPr lang="en-US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目</a:t>
            </a:r>
            <a:r>
              <a:rPr lang="en-US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- </a:t>
            </a:r>
            <a:r>
              <a:rPr lang="zh-TW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彼</a:t>
            </a:r>
            <a:r>
              <a:rPr lang="en-US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前</a:t>
            </a:r>
            <a:r>
              <a:rPr lang="en-US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二</a:t>
            </a:r>
            <a:r>
              <a:rPr lang="en-US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5</a:t>
            </a:r>
            <a:r>
              <a:rPr lang="zh-TW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、</a:t>
            </a:r>
            <a:r>
              <a:rPr lang="en-US" altLang="zh-TW" sz="36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9</a:t>
            </a:r>
          </a:p>
          <a:p>
            <a:pPr marL="1286944" lvl="1" indent="-742801">
              <a:lnSpc>
                <a:spcPts val="3100"/>
              </a:lnSpc>
            </a:pPr>
            <a:endParaRPr lang="en-US" altLang="zh-TW" sz="3600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1286944" lvl="1" indent="-742801">
              <a:lnSpc>
                <a:spcPct val="150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用 活 石 建 造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屬 靈 的 殿</a:t>
            </a:r>
            <a:endParaRPr lang="en-US" altLang="zh-TW" sz="3200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1286944" lvl="1" indent="-742801">
              <a:lnSpc>
                <a:spcPct val="150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蒙 揀 選 的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族 類</a:t>
            </a:r>
            <a:endParaRPr lang="en-US" altLang="zh-TW" sz="3200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1286944" lvl="1" indent="-742801">
              <a:lnSpc>
                <a:spcPct val="150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君 尊 的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祭 司 體 系</a:t>
            </a:r>
            <a:endParaRPr lang="en-US" altLang="zh-TW" sz="3200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1286944" lvl="1" indent="-742801">
              <a:lnSpc>
                <a:spcPct val="150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聖 別 的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國 度</a:t>
            </a:r>
            <a:endParaRPr lang="en-US" altLang="zh-TW" sz="3200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1286944" lvl="1" indent="-742801">
              <a:lnSpc>
                <a:spcPct val="150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買 來 作 產 業 的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子 民 </a:t>
            </a:r>
            <a:r>
              <a:rPr lang="zh-TW" altLang="en-US" sz="32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和 </a:t>
            </a:r>
            <a:r>
              <a:rPr lang="zh-TW" altLang="en-US" sz="32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群 羊</a:t>
            </a:r>
            <a:endParaRPr lang="en-US" altLang="zh-TW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4863" indent="-742950">
              <a:lnSpc>
                <a:spcPts val="33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lphaLcParenR"/>
            </a:pPr>
            <a:endParaRPr lang="zh-TW" altLang="zh-TW" sz="3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8038" indent="-746125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lphaLcParenR"/>
            </a:pPr>
            <a:endParaRPr lang="en-US" altLang="zh-TW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8038" indent="-746125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altLang="zh-TW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8D93F252-64B9-4EA8-B9A5-5285246072BA}"/>
              </a:ext>
            </a:extLst>
          </p:cNvPr>
          <p:cNvSpPr txBox="1">
            <a:spLocks/>
          </p:cNvSpPr>
          <p:nvPr/>
        </p:nvSpPr>
        <p:spPr>
          <a:xfrm>
            <a:off x="191736" y="336486"/>
            <a:ext cx="11375424" cy="10859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彼得書信中所啟示的生命與建造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──彼得書信中的建造</a:t>
            </a:r>
          </a:p>
          <a:p>
            <a:pPr algn="r">
              <a:lnSpc>
                <a:spcPts val="3800"/>
              </a:lnSpc>
            </a:pPr>
            <a:endParaRPr lang="zh-TW" altLang="en-US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2578873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B71D222-8772-EE47-98C7-93C0CD4AD9F2}"/>
              </a:ext>
            </a:extLst>
          </p:cNvPr>
          <p:cNvSpPr/>
          <p:nvPr/>
        </p:nvSpPr>
        <p:spPr>
          <a:xfrm>
            <a:off x="-207524" y="-160507"/>
            <a:ext cx="12607047" cy="71790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12685844-195C-4414-B053-943161E68729}"/>
              </a:ext>
            </a:extLst>
          </p:cNvPr>
          <p:cNvCxnSpPr>
            <a:cxnSpLocks/>
          </p:cNvCxnSpPr>
          <p:nvPr/>
        </p:nvCxnSpPr>
        <p:spPr>
          <a:xfrm>
            <a:off x="5803119" y="3136356"/>
            <a:ext cx="48006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3B8493EE-B800-49D5-9698-244BAF9DAACE}"/>
              </a:ext>
            </a:extLst>
          </p:cNvPr>
          <p:cNvCxnSpPr>
            <a:cxnSpLocks/>
          </p:cNvCxnSpPr>
          <p:nvPr/>
        </p:nvCxnSpPr>
        <p:spPr>
          <a:xfrm>
            <a:off x="5847190" y="5155351"/>
            <a:ext cx="480060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BBCE9AE-C649-4DDE-B802-6FC63BC33A0C}"/>
              </a:ext>
            </a:extLst>
          </p:cNvPr>
          <p:cNvSpPr txBox="1"/>
          <p:nvPr/>
        </p:nvSpPr>
        <p:spPr>
          <a:xfrm>
            <a:off x="5708989" y="3761134"/>
            <a:ext cx="4988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zh-CN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末</a:t>
            </a:r>
            <a:r>
              <a:rPr lang="zh-CN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</a:t>
            </a:r>
            <a:r>
              <a:rPr lang="zh-CN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97AE125-8346-443A-A08C-9837959123C6}"/>
              </a:ext>
            </a:extLst>
          </p:cNvPr>
          <p:cNvSpPr txBox="1"/>
          <p:nvPr/>
        </p:nvSpPr>
        <p:spPr>
          <a:xfrm>
            <a:off x="6215658" y="2007258"/>
            <a:ext cx="3975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1973</a:t>
            </a:r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4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1974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9DD10AA-3E04-4A4F-965F-82C74F7AA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98500" l="1635" r="97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3" y="576995"/>
            <a:ext cx="4076727" cy="5486400"/>
          </a:xfrm>
          <a:prstGeom prst="rect">
            <a:avLst/>
          </a:prstGeom>
        </p:spPr>
      </p:pic>
      <p:sp>
        <p:nvSpPr>
          <p:cNvPr id="20" name="文本框 10">
            <a:extLst>
              <a:ext uri="{FF2B5EF4-FFF2-40B4-BE49-F238E27FC236}">
                <a16:creationId xmlns:a16="http://schemas.microsoft.com/office/drawing/2014/main" xmlns="" id="{38313766-1210-AB41-B801-823DB01C8DE4}"/>
              </a:ext>
            </a:extLst>
          </p:cNvPr>
          <p:cNvSpPr txBox="1"/>
          <p:nvPr/>
        </p:nvSpPr>
        <p:spPr>
          <a:xfrm>
            <a:off x="5684968" y="808929"/>
            <a:ext cx="4988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李常受文集</a:t>
            </a:r>
          </a:p>
        </p:txBody>
      </p:sp>
    </p:spTree>
    <p:extLst>
      <p:ext uri="{BB962C8B-B14F-4D97-AF65-F5344CB8AC3E}">
        <p14:creationId xmlns:p14="http://schemas.microsoft.com/office/powerpoint/2010/main" val="8643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5ACE10D-4C52-0641-A724-47B4D393E83A}"/>
              </a:ext>
            </a:extLst>
          </p:cNvPr>
          <p:cNvSpPr/>
          <p:nvPr/>
        </p:nvSpPr>
        <p:spPr>
          <a:xfrm>
            <a:off x="215154" y="914400"/>
            <a:ext cx="11707906" cy="705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endParaRPr lang="en-US" altLang="zh-TW" sz="4400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ts val="5500"/>
              </a:lnSpc>
            </a:pPr>
            <a:endParaRPr lang="en-US" altLang="zh-TW" sz="4400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ts val="5500"/>
              </a:lnSpc>
            </a:pPr>
            <a:endParaRPr lang="zh-TW" altLang="zh-TW" sz="4400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>
              <a:lnSpc>
                <a:spcPts val="5500"/>
              </a:lnSpc>
            </a:pPr>
            <a:r>
              <a:rPr lang="zh-TW" altLang="zh-TW" sz="48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生長和生產的</a:t>
            </a:r>
            <a:r>
              <a:rPr lang="zh-TW" altLang="zh-TW" sz="48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生命</a:t>
            </a:r>
            <a:endParaRPr lang="en-US" altLang="zh-TW" sz="4800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endParaRPr lang="zh-TW" altLang="zh-TW" sz="4800" b="1" dirty="0">
              <a:solidFill>
                <a:srgbClr val="00206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zh-TW" altLang="zh-TW" sz="48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美德</a:t>
            </a:r>
            <a:r>
              <a:rPr lang="en-US" altLang="zh-TW" sz="48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-</a:t>
            </a:r>
            <a:r>
              <a:rPr lang="zh-TW" altLang="zh-TW" sz="48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神聖屬性在人性裏彰顯出來</a:t>
            </a:r>
          </a:p>
          <a:p>
            <a:pPr marL="808038" indent="-746125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zh-TW" sz="3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4863" indent="-74295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lphaLcParenR"/>
            </a:pPr>
            <a:endParaRPr lang="zh-TW" altLang="zh-TW" sz="3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8038" indent="-746125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lphaLcParenR"/>
            </a:pPr>
            <a:endParaRPr lang="en-US" altLang="zh-TW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8038" indent="-746125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altLang="zh-TW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39153" y="1219200"/>
            <a:ext cx="903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神</a:t>
            </a:r>
            <a:r>
              <a:rPr lang="en-US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建</a:t>
            </a:r>
            <a:r>
              <a:rPr lang="en-US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造</a:t>
            </a:r>
            <a:r>
              <a:rPr lang="en-US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的</a:t>
            </a:r>
            <a:r>
              <a:rPr lang="en-US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基</a:t>
            </a:r>
            <a:r>
              <a:rPr lang="en-US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本</a:t>
            </a:r>
            <a:r>
              <a:rPr lang="en-US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因</a:t>
            </a:r>
            <a:r>
              <a:rPr lang="en-US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素</a:t>
            </a:r>
            <a:r>
              <a:rPr lang="en-US" altLang="zh-TW" sz="6000" b="1" dirty="0">
                <a:solidFill>
                  <a:srgbClr val="00206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505418"/>
      </p:ext>
    </p:extLst>
  </p:cSld>
  <p:clrMapOvr>
    <a:masterClrMapping/>
  </p:clrMapOvr>
  <p:transition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xmlns="" id="{8415E130-99DA-9A4B-AB52-EDCB46CD4B79}"/>
              </a:ext>
            </a:extLst>
          </p:cNvPr>
          <p:cNvSpPr txBox="1"/>
          <p:nvPr/>
        </p:nvSpPr>
        <p:spPr>
          <a:xfrm>
            <a:off x="850957" y="1004343"/>
            <a:ext cx="10785231" cy="66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indent="-808038" algn="ctr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6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       結</a:t>
            </a:r>
            <a:endParaRPr lang="en-US" altLang="zh-TW" sz="6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5059" y="2151530"/>
            <a:ext cx="10022541" cy="371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zh-TW" altLang="zh-TW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我們在召會生活中，需要</a:t>
            </a:r>
            <a:r>
              <a:rPr lang="zh-TW" altLang="en-US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zh-TW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</a:t>
            </a:r>
            <a:r>
              <a:rPr lang="zh-TW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屬靈的影印</a:t>
            </a:r>
            <a:r>
              <a:rPr lang="zh-TW" altLang="zh-TW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，好在生命裏長大並結果子，使我們能</a:t>
            </a:r>
            <a:r>
              <a:rPr lang="zh-TW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同被建造</a:t>
            </a:r>
            <a:r>
              <a:rPr lang="zh-TW" altLang="zh-TW" sz="5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</a:t>
            </a:r>
            <a:r>
              <a:rPr lang="zh-TW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神屬靈的殿</a:t>
            </a:r>
          </a:p>
        </p:txBody>
      </p:sp>
    </p:spTree>
    <p:extLst>
      <p:ext uri="{BB962C8B-B14F-4D97-AF65-F5344CB8AC3E}">
        <p14:creationId xmlns:p14="http://schemas.microsoft.com/office/powerpoint/2010/main" val="2509806946"/>
      </p:ext>
    </p:extLst>
  </p:cSld>
  <p:clrMapOvr>
    <a:masterClrMapping/>
  </p:clrMapOvr>
  <p:transition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5437A12-84ED-7047-9DEF-8062C95A8AAE}"/>
              </a:ext>
            </a:extLst>
          </p:cNvPr>
          <p:cNvSpPr/>
          <p:nvPr/>
        </p:nvSpPr>
        <p:spPr>
          <a:xfrm>
            <a:off x="0" y="-89704"/>
            <a:ext cx="12192000" cy="69981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21F1066-132C-3F4A-B238-3412B358D0BD}"/>
              </a:ext>
            </a:extLst>
          </p:cNvPr>
          <p:cNvSpPr/>
          <p:nvPr/>
        </p:nvSpPr>
        <p:spPr>
          <a:xfrm>
            <a:off x="4037881" y="3468162"/>
            <a:ext cx="1862857" cy="22925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725B5B2-8582-1B4E-AB79-13104E15D856}"/>
              </a:ext>
            </a:extLst>
          </p:cNvPr>
          <p:cNvSpPr/>
          <p:nvPr/>
        </p:nvSpPr>
        <p:spPr>
          <a:xfrm>
            <a:off x="4062995" y="1640996"/>
            <a:ext cx="5873436" cy="1549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4F57481-167B-CC42-BBD8-A8326E5A7BD8}"/>
              </a:ext>
            </a:extLst>
          </p:cNvPr>
          <p:cNvSpPr/>
          <p:nvPr/>
        </p:nvSpPr>
        <p:spPr>
          <a:xfrm>
            <a:off x="4250021" y="3948724"/>
            <a:ext cx="14973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異象圖畫</a:t>
            </a:r>
            <a:endParaRPr lang="zh-CN" alt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668C6AF-9016-3845-BD9B-5EC77E6902FC}"/>
              </a:ext>
            </a:extLst>
          </p:cNvPr>
          <p:cNvSpPr/>
          <p:nvPr/>
        </p:nvSpPr>
        <p:spPr>
          <a:xfrm>
            <a:off x="6016223" y="3479401"/>
            <a:ext cx="1972404" cy="228136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F5206A9-A13E-6A44-BCFC-1DC6E28D581A}"/>
              </a:ext>
            </a:extLst>
          </p:cNvPr>
          <p:cNvSpPr/>
          <p:nvPr/>
        </p:nvSpPr>
        <p:spPr>
          <a:xfrm>
            <a:off x="6429300" y="4132890"/>
            <a:ext cx="131500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操練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8213EE9-C55E-6C41-B91B-3C56CC294D9B}"/>
              </a:ext>
            </a:extLst>
          </p:cNvPr>
          <p:cNvSpPr/>
          <p:nvPr/>
        </p:nvSpPr>
        <p:spPr>
          <a:xfrm>
            <a:off x="8086727" y="3498761"/>
            <a:ext cx="1843571" cy="228136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9D49D90-8321-F34A-865F-C2FA8BF35F3D}"/>
              </a:ext>
            </a:extLst>
          </p:cNvPr>
          <p:cNvSpPr/>
          <p:nvPr/>
        </p:nvSpPr>
        <p:spPr>
          <a:xfrm>
            <a:off x="10174616" y="1640993"/>
            <a:ext cx="1509085" cy="4119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9192C38-7E9D-6644-918C-14053C79A17A}"/>
              </a:ext>
            </a:extLst>
          </p:cNvPr>
          <p:cNvSpPr/>
          <p:nvPr/>
        </p:nvSpPr>
        <p:spPr>
          <a:xfrm>
            <a:off x="4080743" y="2067073"/>
            <a:ext cx="58556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r>
              <a:rPr lang="en-US" altLang="zh-TW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生命與建造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A442FE5-F1CD-9446-98E6-C35D50A8B276}"/>
              </a:ext>
            </a:extLst>
          </p:cNvPr>
          <p:cNvSpPr/>
          <p:nvPr/>
        </p:nvSpPr>
        <p:spPr>
          <a:xfrm>
            <a:off x="8474596" y="4132889"/>
            <a:ext cx="113990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事奉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實行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754E852-5994-E845-9F1A-00CB6802938F}"/>
              </a:ext>
            </a:extLst>
          </p:cNvPr>
          <p:cNvSpPr/>
          <p:nvPr/>
        </p:nvSpPr>
        <p:spPr>
          <a:xfrm>
            <a:off x="10412799" y="2490290"/>
            <a:ext cx="1032719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結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DFC3A29-8169-DD47-9498-C2262AB08E6F}"/>
              </a:ext>
            </a:extLst>
          </p:cNvPr>
          <p:cNvSpPr/>
          <p:nvPr/>
        </p:nvSpPr>
        <p:spPr>
          <a:xfrm>
            <a:off x="418419" y="3463435"/>
            <a:ext cx="1562196" cy="2297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6EC89B7B-CAA5-944D-A7D3-B9742A14AB9E}"/>
              </a:ext>
            </a:extLst>
          </p:cNvPr>
          <p:cNvSpPr/>
          <p:nvPr/>
        </p:nvSpPr>
        <p:spPr>
          <a:xfrm>
            <a:off x="418419" y="4051381"/>
            <a:ext cx="155838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歷史背景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C47A232D-40B0-844A-A1F9-F622A124B0A5}"/>
              </a:ext>
            </a:extLst>
          </p:cNvPr>
          <p:cNvSpPr/>
          <p:nvPr/>
        </p:nvSpPr>
        <p:spPr>
          <a:xfrm>
            <a:off x="2151057" y="3463435"/>
            <a:ext cx="1561184" cy="22973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29B763C2-3EB7-D245-AB00-FD6787A36E6F}"/>
              </a:ext>
            </a:extLst>
          </p:cNvPr>
          <p:cNvSpPr/>
          <p:nvPr/>
        </p:nvSpPr>
        <p:spPr>
          <a:xfrm>
            <a:off x="2147250" y="4051381"/>
            <a:ext cx="156499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職事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負擔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3C442F69-C7E4-A541-A879-3D4B1027D776}"/>
              </a:ext>
            </a:extLst>
          </p:cNvPr>
          <p:cNvSpPr/>
          <p:nvPr/>
        </p:nvSpPr>
        <p:spPr>
          <a:xfrm>
            <a:off x="427851" y="1640996"/>
            <a:ext cx="3284391" cy="15497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90BCFBBD-A513-F84E-A382-E0B6AAEFA808}"/>
              </a:ext>
            </a:extLst>
          </p:cNvPr>
          <p:cNvSpPr/>
          <p:nvPr/>
        </p:nvSpPr>
        <p:spPr>
          <a:xfrm>
            <a:off x="427851" y="2067074"/>
            <a:ext cx="328439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  言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BF401F6D-AA7E-4AC0-AEB5-0D496B4954E5}"/>
              </a:ext>
            </a:extLst>
          </p:cNvPr>
          <p:cNvGrpSpPr/>
          <p:nvPr/>
        </p:nvGrpSpPr>
        <p:grpSpPr>
          <a:xfrm>
            <a:off x="-288811" y="-89704"/>
            <a:ext cx="5239634" cy="1428477"/>
            <a:chOff x="-288811" y="-89704"/>
            <a:chExt cx="5239634" cy="1428477"/>
          </a:xfrm>
        </p:grpSpPr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xmlns="" id="{4158C5A5-B794-490E-8749-9ED3E22171E5}"/>
                </a:ext>
              </a:extLst>
            </p:cNvPr>
            <p:cNvGrpSpPr/>
            <p:nvPr/>
          </p:nvGrpSpPr>
          <p:grpSpPr>
            <a:xfrm>
              <a:off x="-288811" y="-89704"/>
              <a:ext cx="5239634" cy="1385003"/>
              <a:chOff x="-288811" y="8554"/>
              <a:chExt cx="5239634" cy="1385003"/>
            </a:xfrm>
          </p:grpSpPr>
          <p:pic>
            <p:nvPicPr>
              <p:cNvPr id="43" name="圖片 42">
                <a:extLst>
                  <a:ext uri="{FF2B5EF4-FFF2-40B4-BE49-F238E27FC236}">
                    <a16:creationId xmlns:a16="http://schemas.microsoft.com/office/drawing/2014/main" xmlns="" id="{80247806-E2C9-4439-B0E0-0783E2B027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167" t="38116" r="19162" b="45813"/>
              <a:stretch/>
            </p:blipFill>
            <p:spPr>
              <a:xfrm>
                <a:off x="-288811" y="8554"/>
                <a:ext cx="4212607" cy="1385003"/>
              </a:xfrm>
              <a:prstGeom prst="rect">
                <a:avLst/>
              </a:prstGeom>
            </p:spPr>
          </p:pic>
          <p:sp>
            <p:nvSpPr>
              <p:cNvPr id="44" name="Shape 377">
                <a:extLst>
                  <a:ext uri="{FF2B5EF4-FFF2-40B4-BE49-F238E27FC236}">
                    <a16:creationId xmlns:a16="http://schemas.microsoft.com/office/drawing/2014/main" xmlns="" id="{A7E477BF-630F-49DC-AE0F-582C8BEA63D1}"/>
                  </a:ext>
                </a:extLst>
              </p:cNvPr>
              <p:cNvSpPr txBox="1"/>
              <p:nvPr/>
            </p:nvSpPr>
            <p:spPr>
              <a:xfrm>
                <a:off x="3038081" y="692886"/>
                <a:ext cx="1912742" cy="59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33" tIns="91433" rIns="91433" bIns="91433" anchor="ctr" anchorCtr="0">
                <a:noAutofit/>
              </a:bodyPr>
              <a:lstStyle/>
              <a:p>
                <a:pPr lvl="0" algn="ctr">
                  <a:buClr>
                    <a:srgbClr val="808080"/>
                  </a:buClr>
                  <a:buSzPct val="25000"/>
                </a:pPr>
                <a:r>
                  <a:rPr lang="en-US" altLang="zh-TW" sz="2400" b="1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rush Script MT" panose="03060802040406070304" pitchFamily="66" charset="-122"/>
                    <a:sym typeface="Open Sans"/>
                  </a:rPr>
                  <a:t>1973~74</a:t>
                </a:r>
              </a:p>
            </p:txBody>
          </p:sp>
        </p:grpSp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xmlns="" id="{1CD81FCE-CDA7-46D8-B6BC-CE39707A2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24" y="-20753"/>
              <a:ext cx="3042168" cy="135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914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3A8BA3A-A397-6141-8DA5-57CABBA84F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xmlns="" id="{3174E5E4-BAC4-814D-AD25-BF5FEFA8A7F4}"/>
              </a:ext>
            </a:extLst>
          </p:cNvPr>
          <p:cNvGrpSpPr/>
          <p:nvPr/>
        </p:nvGrpSpPr>
        <p:grpSpPr>
          <a:xfrm>
            <a:off x="318161" y="4455806"/>
            <a:ext cx="3123230" cy="2332470"/>
            <a:chOff x="-739870" y="1207713"/>
            <a:chExt cx="2241787" cy="1723692"/>
          </a:xfrm>
        </p:grpSpPr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F7523D44-120D-C84E-9ED9-32DB52212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7917" y="1207713"/>
              <a:ext cx="2215773" cy="1723692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C682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2" name="文本框 19">
              <a:extLst>
                <a:ext uri="{FF2B5EF4-FFF2-40B4-BE49-F238E27FC236}">
                  <a16:creationId xmlns:a16="http://schemas.microsoft.com/office/drawing/2014/main" xmlns="" id="{F34A7ECD-0514-D845-9D48-92EE5BF74D35}"/>
                </a:ext>
              </a:extLst>
            </p:cNvPr>
            <p:cNvSpPr txBox="1"/>
            <p:nvPr/>
          </p:nvSpPr>
          <p:spPr>
            <a:xfrm>
              <a:off x="-739870" y="2148751"/>
              <a:ext cx="2241787" cy="42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第四個系列</a:t>
              </a:r>
              <a:endParaRPr lang="zh-CN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9CDCA661-7581-5646-B192-679C585D5C39}"/>
              </a:ext>
            </a:extLst>
          </p:cNvPr>
          <p:cNvGrpSpPr/>
          <p:nvPr/>
        </p:nvGrpSpPr>
        <p:grpSpPr>
          <a:xfrm>
            <a:off x="329174" y="3423467"/>
            <a:ext cx="3112634" cy="2136356"/>
            <a:chOff x="568248" y="2204923"/>
            <a:chExt cx="2247835" cy="1632225"/>
          </a:xfrm>
        </p:grpSpPr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xmlns="" id="{53E22632-3D86-9648-8AA0-6413A41AE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7" y="2204923"/>
              <a:ext cx="2241786" cy="163222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" name="文本框 20">
              <a:extLst>
                <a:ext uri="{FF2B5EF4-FFF2-40B4-BE49-F238E27FC236}">
                  <a16:creationId xmlns:a16="http://schemas.microsoft.com/office/drawing/2014/main" xmlns="" id="{C19FC836-9126-D041-AFEF-E27BB086A3D6}"/>
                </a:ext>
              </a:extLst>
            </p:cNvPr>
            <p:cNvSpPr txBox="1"/>
            <p:nvPr/>
          </p:nvSpPr>
          <p:spPr>
            <a:xfrm>
              <a:off x="568248" y="3039887"/>
              <a:ext cx="2241787" cy="437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第三個系列</a:t>
              </a:r>
              <a:endParaRPr lang="zh-CN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5441F9B5-686C-FF44-AC11-E0967878414B}"/>
              </a:ext>
            </a:extLst>
          </p:cNvPr>
          <p:cNvGrpSpPr/>
          <p:nvPr/>
        </p:nvGrpSpPr>
        <p:grpSpPr>
          <a:xfrm>
            <a:off x="321243" y="2093562"/>
            <a:ext cx="3114813" cy="2213578"/>
            <a:chOff x="567731" y="1289694"/>
            <a:chExt cx="2248351" cy="1635831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xmlns="" id="{B1D982A5-0853-2B43-B4C2-1A273C722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6" y="1289694"/>
              <a:ext cx="2241786" cy="1635831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C682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" name="文本框 19">
              <a:extLst>
                <a:ext uri="{FF2B5EF4-FFF2-40B4-BE49-F238E27FC236}">
                  <a16:creationId xmlns:a16="http://schemas.microsoft.com/office/drawing/2014/main" xmlns="" id="{88EB1C5E-FCF6-FA4A-BDEE-5A5BB909E4A1}"/>
                </a:ext>
              </a:extLst>
            </p:cNvPr>
            <p:cNvSpPr txBox="1"/>
            <p:nvPr/>
          </p:nvSpPr>
          <p:spPr>
            <a:xfrm>
              <a:off x="567731" y="2162628"/>
              <a:ext cx="2241787" cy="42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第二個系列</a:t>
              </a:r>
              <a:endParaRPr lang="zh-CN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41">
            <a:extLst>
              <a:ext uri="{FF2B5EF4-FFF2-40B4-BE49-F238E27FC236}">
                <a16:creationId xmlns:a16="http://schemas.microsoft.com/office/drawing/2014/main" xmlns="" id="{95A46C5E-B0FD-584D-8983-5C683CC52F5F}"/>
              </a:ext>
            </a:extLst>
          </p:cNvPr>
          <p:cNvSpPr txBox="1"/>
          <p:nvPr/>
        </p:nvSpPr>
        <p:spPr>
          <a:xfrm>
            <a:off x="5584082" y="1442115"/>
            <a:ext cx="6088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團體基督的異象與經歷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42">
            <a:extLst>
              <a:ext uri="{FF2B5EF4-FFF2-40B4-BE49-F238E27FC236}">
                <a16:creationId xmlns:a16="http://schemas.microsoft.com/office/drawing/2014/main" xmlns="" id="{721AE4B9-0CEC-0B45-9D00-C0E94145F5E7}"/>
              </a:ext>
            </a:extLst>
          </p:cNvPr>
          <p:cNvSpPr txBox="1"/>
          <p:nvPr/>
        </p:nvSpPr>
        <p:spPr>
          <a:xfrm>
            <a:off x="5584082" y="2655608"/>
            <a:ext cx="5945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新約聖經中內住的基督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本框 43">
            <a:extLst>
              <a:ext uri="{FF2B5EF4-FFF2-40B4-BE49-F238E27FC236}">
                <a16:creationId xmlns:a16="http://schemas.microsoft.com/office/drawing/2014/main" xmlns="" id="{BA7CE09E-4BC1-1441-9577-C542174DD824}"/>
              </a:ext>
            </a:extLst>
          </p:cNvPr>
          <p:cNvSpPr txBox="1"/>
          <p:nvPr/>
        </p:nvSpPr>
        <p:spPr>
          <a:xfrm>
            <a:off x="5584082" y="3869101"/>
            <a:ext cx="5805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新約聖經中奇妙的基督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xmlns="" id="{52F9600C-3530-A44B-A06F-C1715693D441}"/>
              </a:ext>
            </a:extLst>
          </p:cNvPr>
          <p:cNvSpPr>
            <a:spLocks/>
          </p:cNvSpPr>
          <p:nvPr/>
        </p:nvSpPr>
        <p:spPr bwMode="auto">
          <a:xfrm>
            <a:off x="318161" y="388739"/>
            <a:ext cx="3123230" cy="2645989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551 h 17"/>
              <a:gd name="T4" fmla="*/ 1147763 w 18"/>
              <a:gd name="T5" fmla="*/ 644058 h 17"/>
              <a:gd name="T6" fmla="*/ 1083998 w 18"/>
              <a:gd name="T7" fmla="*/ 761160 h 17"/>
              <a:gd name="T8" fmla="*/ 637646 w 18"/>
              <a:gd name="T9" fmla="*/ 995363 h 17"/>
              <a:gd name="T10" fmla="*/ 510117 w 18"/>
              <a:gd name="T11" fmla="*/ 995363 h 17"/>
              <a:gd name="T12" fmla="*/ 63765 w 18"/>
              <a:gd name="T13" fmla="*/ 761160 h 17"/>
              <a:gd name="T14" fmla="*/ 0 w 18"/>
              <a:gd name="T15" fmla="*/ 644058 h 17"/>
              <a:gd name="T16" fmla="*/ 0 w 18"/>
              <a:gd name="T17" fmla="*/ 58551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8" name="文本框 18">
            <a:extLst>
              <a:ext uri="{FF2B5EF4-FFF2-40B4-BE49-F238E27FC236}">
                <a16:creationId xmlns:a16="http://schemas.microsoft.com/office/drawing/2014/main" xmlns="" id="{3AA7F647-BAAD-4B47-AD67-B108A755086B}"/>
              </a:ext>
            </a:extLst>
          </p:cNvPr>
          <p:cNvSpPr txBox="1"/>
          <p:nvPr/>
        </p:nvSpPr>
        <p:spPr>
          <a:xfrm>
            <a:off x="329173" y="1973605"/>
            <a:ext cx="3123232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第一個系列</a:t>
            </a:r>
            <a:endParaRPr lang="zh-CN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20" name="直接连接符 10">
            <a:extLst>
              <a:ext uri="{FF2B5EF4-FFF2-40B4-BE49-F238E27FC236}">
                <a16:creationId xmlns:a16="http://schemas.microsoft.com/office/drawing/2014/main" xmlns="" id="{ED62AC0F-C396-F84F-A7F5-0EAB699C8F52}"/>
              </a:ext>
            </a:extLst>
          </p:cNvPr>
          <p:cNvCxnSpPr>
            <a:cxnSpLocks/>
          </p:cNvCxnSpPr>
          <p:nvPr/>
        </p:nvCxnSpPr>
        <p:spPr>
          <a:xfrm flipH="1" flipV="1">
            <a:off x="3460407" y="2147257"/>
            <a:ext cx="1858907" cy="12371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11">
            <a:extLst>
              <a:ext uri="{FF2B5EF4-FFF2-40B4-BE49-F238E27FC236}">
                <a16:creationId xmlns:a16="http://schemas.microsoft.com/office/drawing/2014/main" xmlns="" id="{41B8B9D3-3F71-2745-9CC7-033DFD0D4A27}"/>
              </a:ext>
            </a:extLst>
          </p:cNvPr>
          <p:cNvCxnSpPr>
            <a:cxnSpLocks/>
          </p:cNvCxnSpPr>
          <p:nvPr/>
        </p:nvCxnSpPr>
        <p:spPr>
          <a:xfrm flipH="1">
            <a:off x="3450900" y="3388108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12">
            <a:extLst>
              <a:ext uri="{FF2B5EF4-FFF2-40B4-BE49-F238E27FC236}">
                <a16:creationId xmlns:a16="http://schemas.microsoft.com/office/drawing/2014/main" xmlns="" id="{C5D82DD8-7F32-9C45-9A43-C7865C3C8D91}"/>
              </a:ext>
            </a:extLst>
          </p:cNvPr>
          <p:cNvCxnSpPr>
            <a:cxnSpLocks/>
          </p:cNvCxnSpPr>
          <p:nvPr/>
        </p:nvCxnSpPr>
        <p:spPr>
          <a:xfrm flipH="1">
            <a:off x="3441390" y="4516715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14">
            <a:extLst>
              <a:ext uri="{FF2B5EF4-FFF2-40B4-BE49-F238E27FC236}">
                <a16:creationId xmlns:a16="http://schemas.microsoft.com/office/drawing/2014/main" xmlns="" id="{806CCAAE-2188-894B-8C4E-F1EF5CD2D18B}"/>
              </a:ext>
            </a:extLst>
          </p:cNvPr>
          <p:cNvCxnSpPr>
            <a:cxnSpLocks/>
          </p:cNvCxnSpPr>
          <p:nvPr/>
        </p:nvCxnSpPr>
        <p:spPr>
          <a:xfrm>
            <a:off x="5477631" y="1754456"/>
            <a:ext cx="0" cy="299687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15">
            <a:extLst>
              <a:ext uri="{FF2B5EF4-FFF2-40B4-BE49-F238E27FC236}">
                <a16:creationId xmlns:a16="http://schemas.microsoft.com/office/drawing/2014/main" xmlns="" id="{F6676918-CFE6-DB44-B08C-6FEC73FEF4A3}"/>
              </a:ext>
            </a:extLst>
          </p:cNvPr>
          <p:cNvCxnSpPr>
            <a:cxnSpLocks/>
          </p:cNvCxnSpPr>
          <p:nvPr/>
        </p:nvCxnSpPr>
        <p:spPr>
          <a:xfrm>
            <a:off x="5490690" y="2996331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41">
            <a:extLst>
              <a:ext uri="{FF2B5EF4-FFF2-40B4-BE49-F238E27FC236}">
                <a16:creationId xmlns:a16="http://schemas.microsoft.com/office/drawing/2014/main" xmlns="" id="{F0A44232-3F8B-2041-A50F-0054A30E626C}"/>
              </a:ext>
            </a:extLst>
          </p:cNvPr>
          <p:cNvSpPr txBox="1"/>
          <p:nvPr/>
        </p:nvSpPr>
        <p:spPr>
          <a:xfrm>
            <a:off x="3371911" y="1508787"/>
            <a:ext cx="208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41">
            <a:extLst>
              <a:ext uri="{FF2B5EF4-FFF2-40B4-BE49-F238E27FC236}">
                <a16:creationId xmlns:a16="http://schemas.microsoft.com/office/drawing/2014/main" xmlns="" id="{50DB4A45-619E-6546-9AFD-2FA23C2F8445}"/>
              </a:ext>
            </a:extLst>
          </p:cNvPr>
          <p:cNvSpPr txBox="1"/>
          <p:nvPr/>
        </p:nvSpPr>
        <p:spPr>
          <a:xfrm>
            <a:off x="3403280" y="2697313"/>
            <a:ext cx="208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本框 41">
            <a:extLst>
              <a:ext uri="{FF2B5EF4-FFF2-40B4-BE49-F238E27FC236}">
                <a16:creationId xmlns:a16="http://schemas.microsoft.com/office/drawing/2014/main" xmlns="" id="{E25E99DC-61FD-7940-BEDF-8F640D1FBD61}"/>
              </a:ext>
            </a:extLst>
          </p:cNvPr>
          <p:cNvSpPr txBox="1"/>
          <p:nvPr/>
        </p:nvSpPr>
        <p:spPr>
          <a:xfrm>
            <a:off x="3425970" y="3869101"/>
            <a:ext cx="208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本框 41">
            <a:extLst>
              <a:ext uri="{FF2B5EF4-FFF2-40B4-BE49-F238E27FC236}">
                <a16:creationId xmlns:a16="http://schemas.microsoft.com/office/drawing/2014/main" xmlns="" id="{4D6F27D9-6A35-514F-8D92-ADFB0E447E4A}"/>
              </a:ext>
            </a:extLst>
          </p:cNvPr>
          <p:cNvSpPr txBox="1"/>
          <p:nvPr/>
        </p:nvSpPr>
        <p:spPr>
          <a:xfrm>
            <a:off x="3411542" y="6148919"/>
            <a:ext cx="2881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總共</a:t>
            </a:r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本框 41">
            <a:extLst>
              <a:ext uri="{FF2B5EF4-FFF2-40B4-BE49-F238E27FC236}">
                <a16:creationId xmlns:a16="http://schemas.microsoft.com/office/drawing/2014/main" xmlns="" id="{E9306906-0E70-4F44-B7F5-8619044D0FD9}"/>
              </a:ext>
            </a:extLst>
          </p:cNvPr>
          <p:cNvSpPr txBox="1"/>
          <p:nvPr/>
        </p:nvSpPr>
        <p:spPr>
          <a:xfrm>
            <a:off x="3425971" y="4991561"/>
            <a:ext cx="197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接连接符 12">
            <a:extLst>
              <a:ext uri="{FF2B5EF4-FFF2-40B4-BE49-F238E27FC236}">
                <a16:creationId xmlns:a16="http://schemas.microsoft.com/office/drawing/2014/main" xmlns="" id="{DDF8B121-59E4-B145-94DF-C2059F633584}"/>
              </a:ext>
            </a:extLst>
          </p:cNvPr>
          <p:cNvCxnSpPr>
            <a:cxnSpLocks/>
          </p:cNvCxnSpPr>
          <p:nvPr/>
        </p:nvCxnSpPr>
        <p:spPr>
          <a:xfrm flipH="1">
            <a:off x="3450900" y="5620572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5">
            <a:extLst>
              <a:ext uri="{FF2B5EF4-FFF2-40B4-BE49-F238E27FC236}">
                <a16:creationId xmlns:a16="http://schemas.microsoft.com/office/drawing/2014/main" xmlns="" id="{A1E78043-AC2D-1446-BF28-5F0A2B0C2335}"/>
              </a:ext>
            </a:extLst>
          </p:cNvPr>
          <p:cNvCxnSpPr>
            <a:cxnSpLocks/>
          </p:cNvCxnSpPr>
          <p:nvPr/>
        </p:nvCxnSpPr>
        <p:spPr>
          <a:xfrm>
            <a:off x="5473341" y="4151807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43">
            <a:extLst>
              <a:ext uri="{FF2B5EF4-FFF2-40B4-BE49-F238E27FC236}">
                <a16:creationId xmlns:a16="http://schemas.microsoft.com/office/drawing/2014/main" xmlns="" id="{264AB697-8717-8B40-B3D9-B07E01D10D48}"/>
              </a:ext>
            </a:extLst>
          </p:cNvPr>
          <p:cNvSpPr txBox="1"/>
          <p:nvPr/>
        </p:nvSpPr>
        <p:spPr>
          <a:xfrm>
            <a:off x="5584082" y="4953774"/>
            <a:ext cx="5805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主的回來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7" name="直接连接符 15">
            <a:extLst>
              <a:ext uri="{FF2B5EF4-FFF2-40B4-BE49-F238E27FC236}">
                <a16:creationId xmlns:a16="http://schemas.microsoft.com/office/drawing/2014/main" xmlns="" id="{5CFAD288-8FF6-1549-A136-D664DCB28587}"/>
              </a:ext>
            </a:extLst>
          </p:cNvPr>
          <p:cNvCxnSpPr>
            <a:cxnSpLocks/>
          </p:cNvCxnSpPr>
          <p:nvPr/>
        </p:nvCxnSpPr>
        <p:spPr>
          <a:xfrm>
            <a:off x="5490690" y="5267344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46FDA944-6B02-43A1-80FD-E9D379D2818F}"/>
              </a:ext>
            </a:extLst>
          </p:cNvPr>
          <p:cNvGrpSpPr/>
          <p:nvPr/>
        </p:nvGrpSpPr>
        <p:grpSpPr>
          <a:xfrm>
            <a:off x="76272" y="-167595"/>
            <a:ext cx="12202972" cy="1859441"/>
            <a:chOff x="76272" y="-167595"/>
            <a:chExt cx="12202972" cy="1859441"/>
          </a:xfrm>
        </p:grpSpPr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xmlns="" id="{BB2FE4E4-80B1-4C20-98F0-27F695BA7667}"/>
                </a:ext>
              </a:extLst>
            </p:cNvPr>
            <p:cNvSpPr/>
            <p:nvPr/>
          </p:nvSpPr>
          <p:spPr>
            <a:xfrm>
              <a:off x="316519" y="150763"/>
              <a:ext cx="11962725" cy="1089111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xmlns="" id="{5F0B0E6F-3EB4-4B96-B8D1-0B0B44D36646}"/>
                </a:ext>
              </a:extLst>
            </p:cNvPr>
            <p:cNvCxnSpPr/>
            <p:nvPr/>
          </p:nvCxnSpPr>
          <p:spPr>
            <a:xfrm>
              <a:off x="484058" y="1021940"/>
              <a:ext cx="1090543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圖片 33" descr="一張含有 襯衫, 食物 的圖片&#10;&#10;自動產生的描述">
              <a:extLst>
                <a:ext uri="{FF2B5EF4-FFF2-40B4-BE49-F238E27FC236}">
                  <a16:creationId xmlns:a16="http://schemas.microsoft.com/office/drawing/2014/main" xmlns="" id="{B681B8A5-D7F0-4296-BB2A-B402F1FCB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72" y="-167595"/>
              <a:ext cx="3560373" cy="1859441"/>
            </a:xfrm>
            <a:prstGeom prst="rect">
              <a:avLst/>
            </a:prstGeom>
          </p:spPr>
        </p:pic>
      </p:grpSp>
      <p:sp>
        <p:nvSpPr>
          <p:cNvPr id="19" name="文本框 5">
            <a:extLst>
              <a:ext uri="{FF2B5EF4-FFF2-40B4-BE49-F238E27FC236}">
                <a16:creationId xmlns:a16="http://schemas.microsoft.com/office/drawing/2014/main" xmlns="" id="{9133CDDA-9A48-7448-AEFC-67F2063128A4}"/>
              </a:ext>
            </a:extLst>
          </p:cNvPr>
          <p:cNvSpPr txBox="1"/>
          <p:nvPr/>
        </p:nvSpPr>
        <p:spPr>
          <a:xfrm>
            <a:off x="3347425" y="302533"/>
            <a:ext cx="6355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團體基督的異象與經歷</a:t>
            </a:r>
            <a:endParaRPr lang="en-US" altLang="zh-TW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5861A9A-7E24-4606-B9D6-19A83A6B865E}"/>
              </a:ext>
            </a:extLst>
          </p:cNvPr>
          <p:cNvSpPr/>
          <p:nvPr/>
        </p:nvSpPr>
        <p:spPr>
          <a:xfrm>
            <a:off x="-4048763" y="1686333"/>
            <a:ext cx="2869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漢儀新蒂蘇孝慈碑" panose="02000500000000000000" pitchFamily="2" charset="-120"/>
                <a:ea typeface="漢儀新蒂蘇孝慈碑" panose="02000500000000000000" pitchFamily="2" charset="-120"/>
              </a:rPr>
              <a:t>異象圖畫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漢儀新蒂蘇孝慈碑" panose="02000500000000000000" pitchFamily="2" charset="-120"/>
                <a:ea typeface="漢儀新蒂蘇孝慈碑" panose="02000500000000000000" pitchFamily="2" charset="-120"/>
              </a:rPr>
              <a:t> </a:t>
            </a:r>
            <a:endParaRPr lang="zh-TW" altLang="en-US" sz="6600" b="1" dirty="0">
              <a:latin typeface="漢儀新蒂蘇孝慈碑" panose="02000500000000000000" pitchFamily="2" charset="-120"/>
              <a:ea typeface="漢儀新蒂蘇孝慈碑" panose="02000500000000000000" pitchFamily="2" charset="-120"/>
            </a:endParaRPr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xmlns="" id="{4AEF5DC3-A87B-46ED-A5AB-59EC12B93ADC}"/>
              </a:ext>
            </a:extLst>
          </p:cNvPr>
          <p:cNvGrpSpPr/>
          <p:nvPr/>
        </p:nvGrpSpPr>
        <p:grpSpPr>
          <a:xfrm>
            <a:off x="9116119" y="216136"/>
            <a:ext cx="3723581" cy="482364"/>
            <a:chOff x="9116119" y="216136"/>
            <a:chExt cx="3723581" cy="482364"/>
          </a:xfrm>
        </p:grpSpPr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xmlns="" id="{1BDE4848-B40B-47E8-9207-A9DE4652C7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10700" y="698500"/>
              <a:ext cx="3429000" cy="0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xmlns="" id="{5ED49020-BF5A-4D15-A9DB-AF70CE85560E}"/>
                </a:ext>
              </a:extLst>
            </p:cNvPr>
            <p:cNvSpPr txBox="1"/>
            <p:nvPr/>
          </p:nvSpPr>
          <p:spPr>
            <a:xfrm>
              <a:off x="9116119" y="216136"/>
              <a:ext cx="2971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邱俊傑弟兄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0642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 animBg="1"/>
      <p:bldP spid="18" grpId="0"/>
      <p:bldP spid="26" grpId="0"/>
      <p:bldP spid="27" grpId="0"/>
      <p:bldP spid="28" grpId="0"/>
      <p:bldP spid="29" grpId="0"/>
      <p:bldP spid="36" grpId="0"/>
      <p:bldP spid="39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6399D77-0F4C-7A47-A956-982ADAECBC01}"/>
              </a:ext>
            </a:extLst>
          </p:cNvPr>
          <p:cNvSpPr/>
          <p:nvPr/>
        </p:nvSpPr>
        <p:spPr>
          <a:xfrm>
            <a:off x="0" y="-6324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2885DA60-0DDA-0C4F-8C60-594C2EF6DE6C}"/>
              </a:ext>
            </a:extLst>
          </p:cNvPr>
          <p:cNvSpPr>
            <a:spLocks/>
          </p:cNvSpPr>
          <p:nvPr/>
        </p:nvSpPr>
        <p:spPr bwMode="auto">
          <a:xfrm>
            <a:off x="163902" y="1629179"/>
            <a:ext cx="6011815" cy="4979572"/>
          </a:xfrm>
          <a:custGeom>
            <a:avLst/>
            <a:gdLst>
              <a:gd name="T0" fmla="*/ 2740 w 3065"/>
              <a:gd name="T1" fmla="*/ 0 h 2484"/>
              <a:gd name="T2" fmla="*/ 1242 w 3065"/>
              <a:gd name="T3" fmla="*/ 0 h 2484"/>
              <a:gd name="T4" fmla="*/ 0 w 3065"/>
              <a:gd name="T5" fmla="*/ 1242 h 2484"/>
              <a:gd name="T6" fmla="*/ 1242 w 3065"/>
              <a:gd name="T7" fmla="*/ 2484 h 2484"/>
              <a:gd name="T8" fmla="*/ 161 w 3065"/>
              <a:gd name="T9" fmla="*/ 1403 h 2484"/>
              <a:gd name="T10" fmla="*/ 1242 w 3065"/>
              <a:gd name="T11" fmla="*/ 323 h 2484"/>
              <a:gd name="T12" fmla="*/ 2740 w 3065"/>
              <a:gd name="T13" fmla="*/ 323 h 2484"/>
              <a:gd name="T14" fmla="*/ 3065 w 3065"/>
              <a:gd name="T15" fmla="*/ 0 h 2484"/>
              <a:gd name="T16" fmla="*/ 2740 w 3065"/>
              <a:gd name="T17" fmla="*/ 0 h 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5" h="2484">
                <a:moveTo>
                  <a:pt x="2740" y="0"/>
                </a:moveTo>
                <a:cubicBezTo>
                  <a:pt x="1242" y="0"/>
                  <a:pt x="1242" y="0"/>
                  <a:pt x="1242" y="0"/>
                </a:cubicBezTo>
                <a:cubicBezTo>
                  <a:pt x="556" y="0"/>
                  <a:pt x="0" y="556"/>
                  <a:pt x="0" y="1242"/>
                </a:cubicBezTo>
                <a:cubicBezTo>
                  <a:pt x="0" y="1928"/>
                  <a:pt x="556" y="2484"/>
                  <a:pt x="1242" y="2484"/>
                </a:cubicBezTo>
                <a:cubicBezTo>
                  <a:pt x="645" y="2484"/>
                  <a:pt x="161" y="2000"/>
                  <a:pt x="161" y="1403"/>
                </a:cubicBezTo>
                <a:cubicBezTo>
                  <a:pt x="161" y="806"/>
                  <a:pt x="645" y="323"/>
                  <a:pt x="1242" y="323"/>
                </a:cubicBezTo>
                <a:cubicBezTo>
                  <a:pt x="2740" y="323"/>
                  <a:pt x="2740" y="323"/>
                  <a:pt x="2740" y="323"/>
                </a:cubicBezTo>
                <a:cubicBezTo>
                  <a:pt x="2919" y="323"/>
                  <a:pt x="3064" y="178"/>
                  <a:pt x="3065" y="0"/>
                </a:cubicBezTo>
                <a:lnTo>
                  <a:pt x="2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F35E39B1-E32A-A040-ADBD-0B681A14478D}"/>
              </a:ext>
            </a:extLst>
          </p:cNvPr>
          <p:cNvSpPr>
            <a:spLocks/>
          </p:cNvSpPr>
          <p:nvPr/>
        </p:nvSpPr>
        <p:spPr bwMode="auto">
          <a:xfrm>
            <a:off x="529555" y="2374904"/>
            <a:ext cx="5107303" cy="4230822"/>
          </a:xfrm>
          <a:custGeom>
            <a:avLst/>
            <a:gdLst>
              <a:gd name="T0" fmla="*/ 2279 w 2604"/>
              <a:gd name="T1" fmla="*/ 0 h 2111"/>
              <a:gd name="T2" fmla="*/ 1056 w 2604"/>
              <a:gd name="T3" fmla="*/ 0 h 2111"/>
              <a:gd name="T4" fmla="*/ 0 w 2604"/>
              <a:gd name="T5" fmla="*/ 1056 h 2111"/>
              <a:gd name="T6" fmla="*/ 1039 w 2604"/>
              <a:gd name="T7" fmla="*/ 2111 h 2111"/>
              <a:gd name="T8" fmla="*/ 161 w 2604"/>
              <a:gd name="T9" fmla="*/ 1217 h 2111"/>
              <a:gd name="T10" fmla="*/ 1056 w 2604"/>
              <a:gd name="T11" fmla="*/ 322 h 2111"/>
              <a:gd name="T12" fmla="*/ 2279 w 2604"/>
              <a:gd name="T13" fmla="*/ 322 h 2111"/>
              <a:gd name="T14" fmla="*/ 2604 w 2604"/>
              <a:gd name="T15" fmla="*/ 0 h 2111"/>
              <a:gd name="T16" fmla="*/ 2279 w 2604"/>
              <a:gd name="T17" fmla="*/ 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4" h="2111">
                <a:moveTo>
                  <a:pt x="2279" y="0"/>
                </a:moveTo>
                <a:cubicBezTo>
                  <a:pt x="1056" y="0"/>
                  <a:pt x="1056" y="0"/>
                  <a:pt x="1056" y="0"/>
                </a:cubicBezTo>
                <a:cubicBezTo>
                  <a:pt x="473" y="0"/>
                  <a:pt x="0" y="473"/>
                  <a:pt x="0" y="1056"/>
                </a:cubicBezTo>
                <a:cubicBezTo>
                  <a:pt x="0" y="1631"/>
                  <a:pt x="466" y="2099"/>
                  <a:pt x="1039" y="2111"/>
                </a:cubicBezTo>
                <a:cubicBezTo>
                  <a:pt x="555" y="2099"/>
                  <a:pt x="161" y="1703"/>
                  <a:pt x="161" y="1217"/>
                </a:cubicBezTo>
                <a:cubicBezTo>
                  <a:pt x="161" y="722"/>
                  <a:pt x="562" y="322"/>
                  <a:pt x="1056" y="322"/>
                </a:cubicBezTo>
                <a:cubicBezTo>
                  <a:pt x="2279" y="322"/>
                  <a:pt x="2279" y="322"/>
                  <a:pt x="2279" y="322"/>
                </a:cubicBezTo>
                <a:cubicBezTo>
                  <a:pt x="2458" y="322"/>
                  <a:pt x="2603" y="178"/>
                  <a:pt x="2604" y="0"/>
                </a:cubicBezTo>
                <a:lnTo>
                  <a:pt x="2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6F21A80E-9F41-D148-BE03-9E126360A478}"/>
              </a:ext>
            </a:extLst>
          </p:cNvPr>
          <p:cNvSpPr>
            <a:spLocks/>
          </p:cNvSpPr>
          <p:nvPr/>
        </p:nvSpPr>
        <p:spPr bwMode="auto">
          <a:xfrm>
            <a:off x="898170" y="3140294"/>
            <a:ext cx="4196872" cy="3468457"/>
          </a:xfrm>
          <a:custGeom>
            <a:avLst/>
            <a:gdLst>
              <a:gd name="T0" fmla="*/ 1816 w 2140"/>
              <a:gd name="T1" fmla="*/ 0 h 1730"/>
              <a:gd name="T2" fmla="*/ 868 w 2140"/>
              <a:gd name="T3" fmla="*/ 0 h 1730"/>
              <a:gd name="T4" fmla="*/ 0 w 2140"/>
              <a:gd name="T5" fmla="*/ 839 h 1730"/>
              <a:gd name="T6" fmla="*/ 845 w 2140"/>
              <a:gd name="T7" fmla="*/ 1730 h 1730"/>
              <a:gd name="T8" fmla="*/ 160 w 2140"/>
              <a:gd name="T9" fmla="*/ 999 h 1730"/>
              <a:gd name="T10" fmla="*/ 868 w 2140"/>
              <a:gd name="T11" fmla="*/ 320 h 1730"/>
              <a:gd name="T12" fmla="*/ 1816 w 2140"/>
              <a:gd name="T13" fmla="*/ 320 h 1730"/>
              <a:gd name="T14" fmla="*/ 2140 w 2140"/>
              <a:gd name="T15" fmla="*/ 0 h 1730"/>
              <a:gd name="T16" fmla="*/ 1816 w 2140"/>
              <a:gd name="T17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0" h="1730">
                <a:moveTo>
                  <a:pt x="1816" y="0"/>
                </a:moveTo>
                <a:cubicBezTo>
                  <a:pt x="868" y="0"/>
                  <a:pt x="868" y="0"/>
                  <a:pt x="868" y="0"/>
                </a:cubicBezTo>
                <a:cubicBezTo>
                  <a:pt x="388" y="0"/>
                  <a:pt x="0" y="360"/>
                  <a:pt x="0" y="839"/>
                </a:cubicBezTo>
                <a:cubicBezTo>
                  <a:pt x="0" y="1313"/>
                  <a:pt x="374" y="1720"/>
                  <a:pt x="845" y="1730"/>
                </a:cubicBezTo>
                <a:cubicBezTo>
                  <a:pt x="462" y="1720"/>
                  <a:pt x="160" y="1385"/>
                  <a:pt x="160" y="999"/>
                </a:cubicBezTo>
                <a:cubicBezTo>
                  <a:pt x="160" y="608"/>
                  <a:pt x="477" y="320"/>
                  <a:pt x="868" y="320"/>
                </a:cubicBezTo>
                <a:cubicBezTo>
                  <a:pt x="1816" y="320"/>
                  <a:pt x="1816" y="320"/>
                  <a:pt x="1816" y="320"/>
                </a:cubicBezTo>
                <a:cubicBezTo>
                  <a:pt x="1995" y="320"/>
                  <a:pt x="2140" y="177"/>
                  <a:pt x="2140" y="0"/>
                </a:cubicBezTo>
                <a:lnTo>
                  <a:pt x="1816" y="0"/>
                </a:lnTo>
                <a:close/>
              </a:path>
            </a:pathLst>
          </a:custGeom>
          <a:solidFill>
            <a:srgbClr val="00833E"/>
          </a:solidFill>
          <a:ln>
            <a:solidFill>
              <a:srgbClr val="00833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B882325F-CC26-7745-A7CB-65A6B1743352}"/>
              </a:ext>
            </a:extLst>
          </p:cNvPr>
          <p:cNvSpPr>
            <a:spLocks/>
          </p:cNvSpPr>
          <p:nvPr/>
        </p:nvSpPr>
        <p:spPr bwMode="auto">
          <a:xfrm>
            <a:off x="1268264" y="3879970"/>
            <a:ext cx="3290880" cy="2728781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75461F"/>
          </a:solidFill>
          <a:ln>
            <a:solidFill>
              <a:srgbClr val="7546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1629476" y="4621157"/>
            <a:ext cx="2386370" cy="1984569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998089" y="5375959"/>
            <a:ext cx="1203547" cy="1232792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2455576" y="5844925"/>
            <a:ext cx="288574" cy="29486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xmlns="" id="{27AA8D96-52E2-8841-9600-46EA67E63267}"/>
              </a:ext>
            </a:extLst>
          </p:cNvPr>
          <p:cNvSpPr txBox="1">
            <a:spLocks/>
          </p:cNvSpPr>
          <p:nvPr/>
        </p:nvSpPr>
        <p:spPr>
          <a:xfrm>
            <a:off x="3889860" y="1785846"/>
            <a:ext cx="13769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合併的神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xmlns="" id="{77115723-55D0-0046-B61E-BAECC9D52A15}"/>
              </a:ext>
            </a:extLst>
          </p:cNvPr>
          <p:cNvSpPr txBox="1">
            <a:spLocks/>
          </p:cNvSpPr>
          <p:nvPr/>
        </p:nvSpPr>
        <p:spPr>
          <a:xfrm>
            <a:off x="3272524" y="2525771"/>
            <a:ext cx="16488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內住的神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xmlns="" id="{AA806696-84FD-834C-BE16-47DA0EF9F457}"/>
              </a:ext>
            </a:extLst>
          </p:cNvPr>
          <p:cNvSpPr txBox="1">
            <a:spLocks/>
          </p:cNvSpPr>
          <p:nvPr/>
        </p:nvSpPr>
        <p:spPr>
          <a:xfrm>
            <a:off x="2996606" y="3288849"/>
            <a:ext cx="15817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救贖的神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xmlns="" id="{858EE844-6902-F943-AFD7-201AD5B73C40}"/>
              </a:ext>
            </a:extLst>
          </p:cNvPr>
          <p:cNvSpPr txBox="1">
            <a:spLocks/>
          </p:cNvSpPr>
          <p:nvPr/>
        </p:nvSpPr>
        <p:spPr>
          <a:xfrm>
            <a:off x="2513860" y="4004762"/>
            <a:ext cx="15830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成肉體的神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2373489" y="4759089"/>
            <a:ext cx="13307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單身的神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Inhaltsplatzhalter 4">
            <a:extLst>
              <a:ext uri="{FF2B5EF4-FFF2-40B4-BE49-F238E27FC236}">
                <a16:creationId xmlns:a16="http://schemas.microsoft.com/office/drawing/2014/main" xmlns="" id="{7BD72923-6DC3-8A4E-89D9-B53B53E468DB}"/>
              </a:ext>
            </a:extLst>
          </p:cNvPr>
          <p:cNvSpPr txBox="1">
            <a:spLocks/>
          </p:cNvSpPr>
          <p:nvPr/>
        </p:nvSpPr>
        <p:spPr>
          <a:xfrm>
            <a:off x="3297100" y="5623024"/>
            <a:ext cx="199187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聖經中關於神的漸進啟示</a:t>
            </a:r>
            <a:endParaRPr lang="zh-CN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A95B12DC-45B0-BD4A-8AAD-766B888BCD80}"/>
              </a:ext>
            </a:extLst>
          </p:cNvPr>
          <p:cNvSpPr txBox="1">
            <a:spLocks/>
          </p:cNvSpPr>
          <p:nvPr/>
        </p:nvSpPr>
        <p:spPr>
          <a:xfrm>
            <a:off x="189302" y="246936"/>
            <a:ext cx="7925998" cy="15298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團體基督的異象與經歷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──鳥瞰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1A4826E0-70B3-3F49-9C09-860B828F57C5}"/>
              </a:ext>
            </a:extLst>
          </p:cNvPr>
          <p:cNvGrpSpPr/>
          <p:nvPr/>
        </p:nvGrpSpPr>
        <p:grpSpPr>
          <a:xfrm>
            <a:off x="6368782" y="1871851"/>
            <a:ext cx="2558897" cy="1236778"/>
            <a:chOff x="6368782" y="1871851"/>
            <a:chExt cx="2558897" cy="1236778"/>
          </a:xfrm>
        </p:grpSpPr>
        <p:grpSp>
          <p:nvGrpSpPr>
            <p:cNvPr id="46" name="Group 1">
              <a:extLst>
                <a:ext uri="{FF2B5EF4-FFF2-40B4-BE49-F238E27FC236}">
                  <a16:creationId xmlns:a16="http://schemas.microsoft.com/office/drawing/2014/main" xmlns="" id="{87D6FA25-4D17-4349-AEDD-ED551B1B52F9}"/>
                </a:ext>
              </a:extLst>
            </p:cNvPr>
            <p:cNvGrpSpPr/>
            <p:nvPr/>
          </p:nvGrpSpPr>
          <p:grpSpPr>
            <a:xfrm>
              <a:off x="6368782" y="1871851"/>
              <a:ext cx="2558897" cy="1236778"/>
              <a:chOff x="1069592" y="1875865"/>
              <a:chExt cx="4468749" cy="1272470"/>
            </a:xfrm>
          </p:grpSpPr>
          <p:sp>
            <p:nvSpPr>
              <p:cNvPr id="47" name="Freeform 39">
                <a:extLst>
                  <a:ext uri="{FF2B5EF4-FFF2-40B4-BE49-F238E27FC236}">
                    <a16:creationId xmlns:a16="http://schemas.microsoft.com/office/drawing/2014/main" xmlns="" id="{18991728-07FB-E64C-B6DA-F2F794ADD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592" y="1875866"/>
                <a:ext cx="4372330" cy="1272469"/>
              </a:xfrm>
              <a:custGeom>
                <a:avLst/>
                <a:gdLst>
                  <a:gd name="T0" fmla="*/ 199 w 3065"/>
                  <a:gd name="T1" fmla="*/ 0 h 892"/>
                  <a:gd name="T2" fmla="*/ 185 w 3065"/>
                  <a:gd name="T3" fmla="*/ 0 h 892"/>
                  <a:gd name="T4" fmla="*/ 0 w 3065"/>
                  <a:gd name="T5" fmla="*/ 101 h 892"/>
                  <a:gd name="T6" fmla="*/ 0 w 3065"/>
                  <a:gd name="T7" fmla="*/ 232 h 892"/>
                  <a:gd name="T8" fmla="*/ 144 w 3065"/>
                  <a:gd name="T9" fmla="*/ 154 h 892"/>
                  <a:gd name="T10" fmla="*/ 144 w 3065"/>
                  <a:gd name="T11" fmla="*/ 778 h 892"/>
                  <a:gd name="T12" fmla="*/ 5 w 3065"/>
                  <a:gd name="T13" fmla="*/ 778 h 892"/>
                  <a:gd name="T14" fmla="*/ 5 w 3065"/>
                  <a:gd name="T15" fmla="*/ 892 h 892"/>
                  <a:gd name="T16" fmla="*/ 199 w 3065"/>
                  <a:gd name="T17" fmla="*/ 892 h 892"/>
                  <a:gd name="T18" fmla="*/ 421 w 3065"/>
                  <a:gd name="T19" fmla="*/ 892 h 892"/>
                  <a:gd name="T20" fmla="*/ 3065 w 3065"/>
                  <a:gd name="T21" fmla="*/ 892 h 892"/>
                  <a:gd name="T22" fmla="*/ 3065 w 3065"/>
                  <a:gd name="T23" fmla="*/ 0 h 892"/>
                  <a:gd name="T24" fmla="*/ 300 w 3065"/>
                  <a:gd name="T25" fmla="*/ 0 h 892"/>
                  <a:gd name="T26" fmla="*/ 199 w 3065"/>
                  <a:gd name="T27" fmla="*/ 0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65" h="892">
                    <a:moveTo>
                      <a:pt x="199" y="0"/>
                    </a:moveTo>
                    <a:lnTo>
                      <a:pt x="185" y="0"/>
                    </a:lnTo>
                    <a:lnTo>
                      <a:pt x="0" y="101"/>
                    </a:lnTo>
                    <a:lnTo>
                      <a:pt x="0" y="232"/>
                    </a:lnTo>
                    <a:lnTo>
                      <a:pt x="144" y="154"/>
                    </a:lnTo>
                    <a:lnTo>
                      <a:pt x="144" y="778"/>
                    </a:lnTo>
                    <a:lnTo>
                      <a:pt x="5" y="778"/>
                    </a:lnTo>
                    <a:lnTo>
                      <a:pt x="5" y="892"/>
                    </a:lnTo>
                    <a:lnTo>
                      <a:pt x="199" y="892"/>
                    </a:lnTo>
                    <a:lnTo>
                      <a:pt x="421" y="892"/>
                    </a:lnTo>
                    <a:lnTo>
                      <a:pt x="3065" y="892"/>
                    </a:lnTo>
                    <a:lnTo>
                      <a:pt x="3065" y="0"/>
                    </a:lnTo>
                    <a:lnTo>
                      <a:pt x="300" y="0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8" name="Freeform 13">
                <a:extLst>
                  <a:ext uri="{FF2B5EF4-FFF2-40B4-BE49-F238E27FC236}">
                    <a16:creationId xmlns:a16="http://schemas.microsoft.com/office/drawing/2014/main" xmlns="" id="{A0227A77-16C1-B647-982F-2A03588C0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524" y="1875866"/>
                <a:ext cx="442135" cy="1267329"/>
              </a:xfrm>
              <a:custGeom>
                <a:avLst/>
                <a:gdLst>
                  <a:gd name="T0" fmla="*/ 202 w 202"/>
                  <a:gd name="T1" fmla="*/ 576 h 576"/>
                  <a:gd name="T2" fmla="*/ 0 w 202"/>
                  <a:gd name="T3" fmla="*/ 0 h 576"/>
                  <a:gd name="T4" fmla="*/ 0 w 202"/>
                  <a:gd name="T5" fmla="*/ 500 h 576"/>
                  <a:gd name="T6" fmla="*/ 79 w 202"/>
                  <a:gd name="T7" fmla="*/ 500 h 576"/>
                  <a:gd name="T8" fmla="*/ 79 w 202"/>
                  <a:gd name="T9" fmla="*/ 576 h 576"/>
                  <a:gd name="T10" fmla="*/ 202 w 202"/>
                  <a:gd name="T11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" h="576">
                    <a:moveTo>
                      <a:pt x="202" y="576"/>
                    </a:moveTo>
                    <a:lnTo>
                      <a:pt x="0" y="0"/>
                    </a:lnTo>
                    <a:lnTo>
                      <a:pt x="0" y="500"/>
                    </a:lnTo>
                    <a:lnTo>
                      <a:pt x="79" y="500"/>
                    </a:lnTo>
                    <a:lnTo>
                      <a:pt x="79" y="576"/>
                    </a:lnTo>
                    <a:lnTo>
                      <a:pt x="202" y="57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Rectangle 62">
                <a:extLst>
                  <a:ext uri="{FF2B5EF4-FFF2-40B4-BE49-F238E27FC236}">
                    <a16:creationId xmlns:a16="http://schemas.microsoft.com/office/drawing/2014/main" xmlns="" id="{D290FADE-FEF0-B440-84BB-C2CB2A7AE857}"/>
                  </a:ext>
                </a:extLst>
              </p:cNvPr>
              <p:cNvSpPr/>
              <p:nvPr/>
            </p:nvSpPr>
            <p:spPr>
              <a:xfrm>
                <a:off x="5441922" y="1875865"/>
                <a:ext cx="96419" cy="127247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0" name="TextBox 74">
              <a:extLst>
                <a:ext uri="{FF2B5EF4-FFF2-40B4-BE49-F238E27FC236}">
                  <a16:creationId xmlns:a16="http://schemas.microsoft.com/office/drawing/2014/main" xmlns="" id="{207D9C45-8142-B441-88C3-B3F3933FA8FE}"/>
                </a:ext>
              </a:extLst>
            </p:cNvPr>
            <p:cNvSpPr txBox="1"/>
            <p:nvPr/>
          </p:nvSpPr>
          <p:spPr>
            <a:xfrm>
              <a:off x="6632160" y="2122822"/>
              <a:ext cx="2255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恢復神永遠</a:t>
              </a:r>
              <a:endPara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的定旨</a:t>
              </a:r>
              <a:endParaRPr 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xmlns="" id="{9F76A01D-F9A2-7B4F-93DA-C096BDE07081}"/>
              </a:ext>
            </a:extLst>
          </p:cNvPr>
          <p:cNvGrpSpPr/>
          <p:nvPr/>
        </p:nvGrpSpPr>
        <p:grpSpPr>
          <a:xfrm>
            <a:off x="6301909" y="3422678"/>
            <a:ext cx="2670631" cy="1240335"/>
            <a:chOff x="6301909" y="3422678"/>
            <a:chExt cx="2670631" cy="1240335"/>
          </a:xfrm>
        </p:grpSpPr>
        <p:grpSp>
          <p:nvGrpSpPr>
            <p:cNvPr id="50" name="Group 2">
              <a:extLst>
                <a:ext uri="{FF2B5EF4-FFF2-40B4-BE49-F238E27FC236}">
                  <a16:creationId xmlns:a16="http://schemas.microsoft.com/office/drawing/2014/main" xmlns="" id="{45FFFA51-AAA8-8B42-BA91-BC1C43FBA3E4}"/>
                </a:ext>
              </a:extLst>
            </p:cNvPr>
            <p:cNvGrpSpPr/>
            <p:nvPr/>
          </p:nvGrpSpPr>
          <p:grpSpPr>
            <a:xfrm>
              <a:off x="6301909" y="3422678"/>
              <a:ext cx="2641400" cy="1240335"/>
              <a:chOff x="925513" y="3281809"/>
              <a:chExt cx="4612828" cy="1276130"/>
            </a:xfrm>
          </p:grpSpPr>
          <p:sp>
            <p:nvSpPr>
              <p:cNvPr id="51" name="Freeform 37">
                <a:extLst>
                  <a:ext uri="{FF2B5EF4-FFF2-40B4-BE49-F238E27FC236}">
                    <a16:creationId xmlns:a16="http://schemas.microsoft.com/office/drawing/2014/main" xmlns="" id="{B98DD619-3FB2-FC45-9FD7-C32C999EB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13" y="3283640"/>
                <a:ext cx="4516409" cy="1272469"/>
              </a:xfrm>
              <a:custGeom>
                <a:avLst/>
                <a:gdLst>
                  <a:gd name="T0" fmla="*/ 176 w 1850"/>
                  <a:gd name="T1" fmla="*/ 0 h 523"/>
                  <a:gd name="T2" fmla="*/ 105 w 1850"/>
                  <a:gd name="T3" fmla="*/ 13 h 523"/>
                  <a:gd name="T4" fmla="*/ 48 w 1850"/>
                  <a:gd name="T5" fmla="*/ 50 h 523"/>
                  <a:gd name="T6" fmla="*/ 13 w 1850"/>
                  <a:gd name="T7" fmla="*/ 104 h 523"/>
                  <a:gd name="T8" fmla="*/ 0 w 1850"/>
                  <a:gd name="T9" fmla="*/ 169 h 523"/>
                  <a:gd name="T10" fmla="*/ 103 w 1850"/>
                  <a:gd name="T11" fmla="*/ 169 h 523"/>
                  <a:gd name="T12" fmla="*/ 108 w 1850"/>
                  <a:gd name="T13" fmla="*/ 134 h 523"/>
                  <a:gd name="T14" fmla="*/ 122 w 1850"/>
                  <a:gd name="T15" fmla="*/ 107 h 523"/>
                  <a:gd name="T16" fmla="*/ 146 w 1850"/>
                  <a:gd name="T17" fmla="*/ 89 h 523"/>
                  <a:gd name="T18" fmla="*/ 178 w 1850"/>
                  <a:gd name="T19" fmla="*/ 82 h 523"/>
                  <a:gd name="T20" fmla="*/ 227 w 1850"/>
                  <a:gd name="T21" fmla="*/ 102 h 523"/>
                  <a:gd name="T22" fmla="*/ 245 w 1850"/>
                  <a:gd name="T23" fmla="*/ 156 h 523"/>
                  <a:gd name="T24" fmla="*/ 241 w 1850"/>
                  <a:gd name="T25" fmla="*/ 180 h 523"/>
                  <a:gd name="T26" fmla="*/ 230 w 1850"/>
                  <a:gd name="T27" fmla="*/ 206 h 523"/>
                  <a:gd name="T28" fmla="*/ 209 w 1850"/>
                  <a:gd name="T29" fmla="*/ 237 h 523"/>
                  <a:gd name="T30" fmla="*/ 177 w 1850"/>
                  <a:gd name="T31" fmla="*/ 275 h 523"/>
                  <a:gd name="T32" fmla="*/ 10 w 1850"/>
                  <a:gd name="T33" fmla="*/ 453 h 523"/>
                  <a:gd name="T34" fmla="*/ 10 w 1850"/>
                  <a:gd name="T35" fmla="*/ 523 h 523"/>
                  <a:gd name="T36" fmla="*/ 134 w 1850"/>
                  <a:gd name="T37" fmla="*/ 523 h 523"/>
                  <a:gd name="T38" fmla="*/ 356 w 1850"/>
                  <a:gd name="T39" fmla="*/ 523 h 523"/>
                  <a:gd name="T40" fmla="*/ 364 w 1850"/>
                  <a:gd name="T41" fmla="*/ 523 h 523"/>
                  <a:gd name="T42" fmla="*/ 1850 w 1850"/>
                  <a:gd name="T43" fmla="*/ 523 h 523"/>
                  <a:gd name="T44" fmla="*/ 1850 w 1850"/>
                  <a:gd name="T45" fmla="*/ 0 h 523"/>
                  <a:gd name="T46" fmla="*/ 171 w 1850"/>
                  <a:gd name="T47" fmla="*/ 0 h 523"/>
                  <a:gd name="T48" fmla="*/ 176 w 1850"/>
                  <a:gd name="T4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0" h="523">
                    <a:moveTo>
                      <a:pt x="176" y="0"/>
                    </a:moveTo>
                    <a:cubicBezTo>
                      <a:pt x="150" y="0"/>
                      <a:pt x="126" y="5"/>
                      <a:pt x="105" y="13"/>
                    </a:cubicBezTo>
                    <a:cubicBezTo>
                      <a:pt x="83" y="22"/>
                      <a:pt x="64" y="34"/>
                      <a:pt x="48" y="50"/>
                    </a:cubicBezTo>
                    <a:cubicBezTo>
                      <a:pt x="33" y="65"/>
                      <a:pt x="21" y="83"/>
                      <a:pt x="13" y="104"/>
                    </a:cubicBezTo>
                    <a:cubicBezTo>
                      <a:pt x="4" y="124"/>
                      <a:pt x="0" y="146"/>
                      <a:pt x="0" y="169"/>
                    </a:cubicBezTo>
                    <a:cubicBezTo>
                      <a:pt x="103" y="169"/>
                      <a:pt x="103" y="169"/>
                      <a:pt x="103" y="169"/>
                    </a:cubicBezTo>
                    <a:cubicBezTo>
                      <a:pt x="103" y="157"/>
                      <a:pt x="105" y="145"/>
                      <a:pt x="108" y="134"/>
                    </a:cubicBezTo>
                    <a:cubicBezTo>
                      <a:pt x="111" y="124"/>
                      <a:pt x="116" y="115"/>
                      <a:pt x="122" y="107"/>
                    </a:cubicBezTo>
                    <a:cubicBezTo>
                      <a:pt x="129" y="99"/>
                      <a:pt x="136" y="93"/>
                      <a:pt x="146" y="89"/>
                    </a:cubicBezTo>
                    <a:cubicBezTo>
                      <a:pt x="155" y="85"/>
                      <a:pt x="166" y="82"/>
                      <a:pt x="178" y="82"/>
                    </a:cubicBezTo>
                    <a:cubicBezTo>
                      <a:pt x="199" y="82"/>
                      <a:pt x="216" y="89"/>
                      <a:pt x="227" y="102"/>
                    </a:cubicBezTo>
                    <a:cubicBezTo>
                      <a:pt x="239" y="115"/>
                      <a:pt x="245" y="133"/>
                      <a:pt x="245" y="156"/>
                    </a:cubicBezTo>
                    <a:cubicBezTo>
                      <a:pt x="245" y="164"/>
                      <a:pt x="244" y="172"/>
                      <a:pt x="241" y="180"/>
                    </a:cubicBezTo>
                    <a:cubicBezTo>
                      <a:pt x="239" y="188"/>
                      <a:pt x="235" y="197"/>
                      <a:pt x="230" y="206"/>
                    </a:cubicBezTo>
                    <a:cubicBezTo>
                      <a:pt x="225" y="216"/>
                      <a:pt x="218" y="226"/>
                      <a:pt x="209" y="237"/>
                    </a:cubicBezTo>
                    <a:cubicBezTo>
                      <a:pt x="200" y="249"/>
                      <a:pt x="190" y="261"/>
                      <a:pt x="177" y="275"/>
                    </a:cubicBezTo>
                    <a:cubicBezTo>
                      <a:pt x="10" y="453"/>
                      <a:pt x="10" y="453"/>
                      <a:pt x="10" y="453"/>
                    </a:cubicBezTo>
                    <a:cubicBezTo>
                      <a:pt x="10" y="523"/>
                      <a:pt x="10" y="523"/>
                      <a:pt x="10" y="523"/>
                    </a:cubicBezTo>
                    <a:cubicBezTo>
                      <a:pt x="134" y="523"/>
                      <a:pt x="134" y="523"/>
                      <a:pt x="134" y="523"/>
                    </a:cubicBezTo>
                    <a:cubicBezTo>
                      <a:pt x="356" y="523"/>
                      <a:pt x="356" y="523"/>
                      <a:pt x="356" y="523"/>
                    </a:cubicBezTo>
                    <a:cubicBezTo>
                      <a:pt x="364" y="523"/>
                      <a:pt x="364" y="523"/>
                      <a:pt x="364" y="523"/>
                    </a:cubicBezTo>
                    <a:cubicBezTo>
                      <a:pt x="1850" y="523"/>
                      <a:pt x="1850" y="523"/>
                      <a:pt x="1850" y="523"/>
                    </a:cubicBezTo>
                    <a:cubicBezTo>
                      <a:pt x="1850" y="0"/>
                      <a:pt x="1850" y="0"/>
                      <a:pt x="1850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3" y="0"/>
                      <a:pt x="17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xmlns="" id="{BB260E29-6401-5747-A5FA-B235452D5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702" y="3521633"/>
                <a:ext cx="855815" cy="1029705"/>
              </a:xfrm>
              <a:custGeom>
                <a:avLst/>
                <a:gdLst>
                  <a:gd name="T0" fmla="*/ 228 w 228"/>
                  <a:gd name="T1" fmla="*/ 274 h 274"/>
                  <a:gd name="T2" fmla="*/ 131 w 228"/>
                  <a:gd name="T3" fmla="*/ 0 h 274"/>
                  <a:gd name="T4" fmla="*/ 134 w 228"/>
                  <a:gd name="T5" fmla="*/ 29 h 274"/>
                  <a:gd name="T6" fmla="*/ 129 w 228"/>
                  <a:gd name="T7" fmla="*/ 62 h 274"/>
                  <a:gd name="T8" fmla="*/ 114 w 228"/>
                  <a:gd name="T9" fmla="*/ 93 h 274"/>
                  <a:gd name="T10" fmla="*/ 90 w 228"/>
                  <a:gd name="T11" fmla="*/ 125 h 274"/>
                  <a:gd name="T12" fmla="*/ 60 w 228"/>
                  <a:gd name="T13" fmla="*/ 158 h 274"/>
                  <a:gd name="T14" fmla="*/ 0 w 228"/>
                  <a:gd name="T15" fmla="*/ 220 h 274"/>
                  <a:gd name="T16" fmla="*/ 145 w 228"/>
                  <a:gd name="T17" fmla="*/ 220 h 274"/>
                  <a:gd name="T18" fmla="*/ 145 w 228"/>
                  <a:gd name="T19" fmla="*/ 274 h 274"/>
                  <a:gd name="T20" fmla="*/ 228 w 228"/>
                  <a:gd name="T21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74">
                    <a:moveTo>
                      <a:pt x="228" y="274"/>
                    </a:moveTo>
                    <a:cubicBezTo>
                      <a:pt x="156" y="70"/>
                      <a:pt x="136" y="15"/>
                      <a:pt x="131" y="0"/>
                    </a:cubicBezTo>
                    <a:cubicBezTo>
                      <a:pt x="133" y="9"/>
                      <a:pt x="134" y="19"/>
                      <a:pt x="134" y="29"/>
                    </a:cubicBezTo>
                    <a:cubicBezTo>
                      <a:pt x="134" y="40"/>
                      <a:pt x="133" y="51"/>
                      <a:pt x="129" y="62"/>
                    </a:cubicBezTo>
                    <a:cubicBezTo>
                      <a:pt x="126" y="72"/>
                      <a:pt x="121" y="83"/>
                      <a:pt x="114" y="93"/>
                    </a:cubicBezTo>
                    <a:cubicBezTo>
                      <a:pt x="107" y="103"/>
                      <a:pt x="100" y="114"/>
                      <a:pt x="90" y="125"/>
                    </a:cubicBezTo>
                    <a:cubicBezTo>
                      <a:pt x="81" y="135"/>
                      <a:pt x="71" y="147"/>
                      <a:pt x="60" y="15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5" y="274"/>
                      <a:pt x="145" y="274"/>
                      <a:pt x="145" y="274"/>
                    </a:cubicBezTo>
                    <a:cubicBezTo>
                      <a:pt x="228" y="274"/>
                      <a:pt x="228" y="274"/>
                      <a:pt x="228" y="27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xmlns="" id="{F3E444AC-A71A-EE4C-A036-230BD7C875DB}"/>
                  </a:ext>
                </a:extLst>
              </p:cNvPr>
              <p:cNvSpPr/>
              <p:nvPr/>
            </p:nvSpPr>
            <p:spPr>
              <a:xfrm>
                <a:off x="5441922" y="3281809"/>
                <a:ext cx="96419" cy="127613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1" name="TextBox 74">
              <a:extLst>
                <a:ext uri="{FF2B5EF4-FFF2-40B4-BE49-F238E27FC236}">
                  <a16:creationId xmlns:a16="http://schemas.microsoft.com/office/drawing/2014/main" xmlns="" id="{83893E74-E27D-F747-8959-E5A3C0914526}"/>
                </a:ext>
              </a:extLst>
            </p:cNvPr>
            <p:cNvSpPr txBox="1"/>
            <p:nvPr/>
          </p:nvSpPr>
          <p:spPr>
            <a:xfrm>
              <a:off x="6716762" y="3651137"/>
              <a:ext cx="2255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聖經中關於神的漸進啟示</a:t>
              </a:r>
              <a:endParaRPr 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D2F45EFF-430B-5F4A-877A-526ED30D3B03}"/>
              </a:ext>
            </a:extLst>
          </p:cNvPr>
          <p:cNvGrpSpPr/>
          <p:nvPr/>
        </p:nvGrpSpPr>
        <p:grpSpPr>
          <a:xfrm>
            <a:off x="6311615" y="4977059"/>
            <a:ext cx="2705998" cy="1236776"/>
            <a:chOff x="6311615" y="4977059"/>
            <a:chExt cx="2705998" cy="1236776"/>
          </a:xfrm>
        </p:grpSpPr>
        <p:grpSp>
          <p:nvGrpSpPr>
            <p:cNvPr id="54" name="Group 3">
              <a:extLst>
                <a:ext uri="{FF2B5EF4-FFF2-40B4-BE49-F238E27FC236}">
                  <a16:creationId xmlns:a16="http://schemas.microsoft.com/office/drawing/2014/main" xmlns="" id="{BAAA12D5-89EB-6744-82E1-60216314D969}"/>
                </a:ext>
              </a:extLst>
            </p:cNvPr>
            <p:cNvGrpSpPr/>
            <p:nvPr/>
          </p:nvGrpSpPr>
          <p:grpSpPr>
            <a:xfrm>
              <a:off x="6311615" y="4977059"/>
              <a:ext cx="2634048" cy="1236776"/>
              <a:chOff x="938352" y="4691412"/>
              <a:chExt cx="4599989" cy="1272469"/>
            </a:xfrm>
          </p:grpSpPr>
          <p:sp>
            <p:nvSpPr>
              <p:cNvPr id="55" name="Freeform 35">
                <a:extLst>
                  <a:ext uri="{FF2B5EF4-FFF2-40B4-BE49-F238E27FC236}">
                    <a16:creationId xmlns:a16="http://schemas.microsoft.com/office/drawing/2014/main" xmlns="" id="{A3758E46-617D-8348-9041-2D605F02B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352" y="4691412"/>
                <a:ext cx="4503571" cy="1272469"/>
              </a:xfrm>
              <a:custGeom>
                <a:avLst/>
                <a:gdLst>
                  <a:gd name="T0" fmla="*/ 170 w 1845"/>
                  <a:gd name="T1" fmla="*/ 0 h 523"/>
                  <a:gd name="T2" fmla="*/ 108 w 1845"/>
                  <a:gd name="T3" fmla="*/ 10 h 523"/>
                  <a:gd name="T4" fmla="*/ 55 w 1845"/>
                  <a:gd name="T5" fmla="*/ 38 h 523"/>
                  <a:gd name="T6" fmla="*/ 20 w 1845"/>
                  <a:gd name="T7" fmla="*/ 82 h 523"/>
                  <a:gd name="T8" fmla="*/ 7 w 1845"/>
                  <a:gd name="T9" fmla="*/ 139 h 523"/>
                  <a:gd name="T10" fmla="*/ 108 w 1845"/>
                  <a:gd name="T11" fmla="*/ 139 h 523"/>
                  <a:gd name="T12" fmla="*/ 113 w 1845"/>
                  <a:gd name="T13" fmla="*/ 115 h 523"/>
                  <a:gd name="T14" fmla="*/ 128 w 1845"/>
                  <a:gd name="T15" fmla="*/ 97 h 523"/>
                  <a:gd name="T16" fmla="*/ 150 w 1845"/>
                  <a:gd name="T17" fmla="*/ 86 h 523"/>
                  <a:gd name="T18" fmla="*/ 176 w 1845"/>
                  <a:gd name="T19" fmla="*/ 82 h 523"/>
                  <a:gd name="T20" fmla="*/ 206 w 1845"/>
                  <a:gd name="T21" fmla="*/ 87 h 523"/>
                  <a:gd name="T22" fmla="*/ 228 w 1845"/>
                  <a:gd name="T23" fmla="*/ 100 h 523"/>
                  <a:gd name="T24" fmla="*/ 241 w 1845"/>
                  <a:gd name="T25" fmla="*/ 121 h 523"/>
                  <a:gd name="T26" fmla="*/ 245 w 1845"/>
                  <a:gd name="T27" fmla="*/ 147 h 523"/>
                  <a:gd name="T28" fmla="*/ 226 w 1845"/>
                  <a:gd name="T29" fmla="*/ 198 h 523"/>
                  <a:gd name="T30" fmla="*/ 169 w 1845"/>
                  <a:gd name="T31" fmla="*/ 217 h 523"/>
                  <a:gd name="T32" fmla="*/ 115 w 1845"/>
                  <a:gd name="T33" fmla="*/ 217 h 523"/>
                  <a:gd name="T34" fmla="*/ 115 w 1845"/>
                  <a:gd name="T35" fmla="*/ 296 h 523"/>
                  <a:gd name="T36" fmla="*/ 169 w 1845"/>
                  <a:gd name="T37" fmla="*/ 296 h 523"/>
                  <a:gd name="T38" fmla="*/ 204 w 1845"/>
                  <a:gd name="T39" fmla="*/ 300 h 523"/>
                  <a:gd name="T40" fmla="*/ 230 w 1845"/>
                  <a:gd name="T41" fmla="*/ 314 h 523"/>
                  <a:gd name="T42" fmla="*/ 247 w 1845"/>
                  <a:gd name="T43" fmla="*/ 337 h 523"/>
                  <a:gd name="T44" fmla="*/ 253 w 1845"/>
                  <a:gd name="T45" fmla="*/ 372 h 523"/>
                  <a:gd name="T46" fmla="*/ 248 w 1845"/>
                  <a:gd name="T47" fmla="*/ 401 h 523"/>
                  <a:gd name="T48" fmla="*/ 232 w 1845"/>
                  <a:gd name="T49" fmla="*/ 423 h 523"/>
                  <a:gd name="T50" fmla="*/ 208 w 1845"/>
                  <a:gd name="T51" fmla="*/ 437 h 523"/>
                  <a:gd name="T52" fmla="*/ 176 w 1845"/>
                  <a:gd name="T53" fmla="*/ 442 h 523"/>
                  <a:gd name="T54" fmla="*/ 146 w 1845"/>
                  <a:gd name="T55" fmla="*/ 437 h 523"/>
                  <a:gd name="T56" fmla="*/ 123 w 1845"/>
                  <a:gd name="T57" fmla="*/ 423 h 523"/>
                  <a:gd name="T58" fmla="*/ 107 w 1845"/>
                  <a:gd name="T59" fmla="*/ 403 h 523"/>
                  <a:gd name="T60" fmla="*/ 101 w 1845"/>
                  <a:gd name="T61" fmla="*/ 377 h 523"/>
                  <a:gd name="T62" fmla="*/ 0 w 1845"/>
                  <a:gd name="T63" fmla="*/ 377 h 523"/>
                  <a:gd name="T64" fmla="*/ 15 w 1845"/>
                  <a:gd name="T65" fmla="*/ 442 h 523"/>
                  <a:gd name="T66" fmla="*/ 54 w 1845"/>
                  <a:gd name="T67" fmla="*/ 488 h 523"/>
                  <a:gd name="T68" fmla="*/ 110 w 1845"/>
                  <a:gd name="T69" fmla="*/ 514 h 523"/>
                  <a:gd name="T70" fmla="*/ 170 w 1845"/>
                  <a:gd name="T71" fmla="*/ 523 h 523"/>
                  <a:gd name="T72" fmla="*/ 170 w 1845"/>
                  <a:gd name="T73" fmla="*/ 523 h 523"/>
                  <a:gd name="T74" fmla="*/ 1845 w 1845"/>
                  <a:gd name="T75" fmla="*/ 523 h 523"/>
                  <a:gd name="T76" fmla="*/ 1845 w 1845"/>
                  <a:gd name="T77" fmla="*/ 0 h 523"/>
                  <a:gd name="T78" fmla="*/ 170 w 1845"/>
                  <a:gd name="T79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5" h="523">
                    <a:moveTo>
                      <a:pt x="170" y="0"/>
                    </a:moveTo>
                    <a:cubicBezTo>
                      <a:pt x="148" y="1"/>
                      <a:pt x="128" y="4"/>
                      <a:pt x="108" y="10"/>
                    </a:cubicBezTo>
                    <a:cubicBezTo>
                      <a:pt x="88" y="17"/>
                      <a:pt x="71" y="26"/>
                      <a:pt x="55" y="38"/>
                    </a:cubicBezTo>
                    <a:cubicBezTo>
                      <a:pt x="40" y="50"/>
                      <a:pt x="29" y="65"/>
                      <a:pt x="20" y="82"/>
                    </a:cubicBezTo>
                    <a:cubicBezTo>
                      <a:pt x="11" y="99"/>
                      <a:pt x="7" y="118"/>
                      <a:pt x="7" y="139"/>
                    </a:cubicBezTo>
                    <a:cubicBezTo>
                      <a:pt x="108" y="139"/>
                      <a:pt x="108" y="139"/>
                      <a:pt x="108" y="139"/>
                    </a:cubicBezTo>
                    <a:cubicBezTo>
                      <a:pt x="108" y="130"/>
                      <a:pt x="110" y="122"/>
                      <a:pt x="113" y="115"/>
                    </a:cubicBezTo>
                    <a:cubicBezTo>
                      <a:pt x="117" y="108"/>
                      <a:pt x="122" y="102"/>
                      <a:pt x="128" y="97"/>
                    </a:cubicBezTo>
                    <a:cubicBezTo>
                      <a:pt x="134" y="92"/>
                      <a:pt x="141" y="88"/>
                      <a:pt x="150" y="86"/>
                    </a:cubicBezTo>
                    <a:cubicBezTo>
                      <a:pt x="158" y="83"/>
                      <a:pt x="167" y="82"/>
                      <a:pt x="176" y="82"/>
                    </a:cubicBezTo>
                    <a:cubicBezTo>
                      <a:pt x="188" y="82"/>
                      <a:pt x="198" y="83"/>
                      <a:pt x="206" y="87"/>
                    </a:cubicBezTo>
                    <a:cubicBezTo>
                      <a:pt x="215" y="90"/>
                      <a:pt x="222" y="94"/>
                      <a:pt x="228" y="100"/>
                    </a:cubicBezTo>
                    <a:cubicBezTo>
                      <a:pt x="234" y="106"/>
                      <a:pt x="238" y="113"/>
                      <a:pt x="241" y="121"/>
                    </a:cubicBezTo>
                    <a:cubicBezTo>
                      <a:pt x="243" y="129"/>
                      <a:pt x="245" y="137"/>
                      <a:pt x="245" y="147"/>
                    </a:cubicBezTo>
                    <a:cubicBezTo>
                      <a:pt x="245" y="168"/>
                      <a:pt x="239" y="185"/>
                      <a:pt x="226" y="198"/>
                    </a:cubicBezTo>
                    <a:cubicBezTo>
                      <a:pt x="214" y="211"/>
                      <a:pt x="195" y="217"/>
                      <a:pt x="169" y="217"/>
                    </a:cubicBezTo>
                    <a:cubicBezTo>
                      <a:pt x="115" y="217"/>
                      <a:pt x="115" y="217"/>
                      <a:pt x="115" y="217"/>
                    </a:cubicBezTo>
                    <a:cubicBezTo>
                      <a:pt x="115" y="296"/>
                      <a:pt x="115" y="296"/>
                      <a:pt x="115" y="296"/>
                    </a:cubicBezTo>
                    <a:cubicBezTo>
                      <a:pt x="169" y="296"/>
                      <a:pt x="169" y="296"/>
                      <a:pt x="169" y="296"/>
                    </a:cubicBezTo>
                    <a:cubicBezTo>
                      <a:pt x="182" y="296"/>
                      <a:pt x="194" y="297"/>
                      <a:pt x="204" y="300"/>
                    </a:cubicBezTo>
                    <a:cubicBezTo>
                      <a:pt x="214" y="303"/>
                      <a:pt x="223" y="308"/>
                      <a:pt x="230" y="314"/>
                    </a:cubicBezTo>
                    <a:cubicBezTo>
                      <a:pt x="238" y="320"/>
                      <a:pt x="243" y="328"/>
                      <a:pt x="247" y="337"/>
                    </a:cubicBezTo>
                    <a:cubicBezTo>
                      <a:pt x="251" y="347"/>
                      <a:pt x="253" y="359"/>
                      <a:pt x="253" y="372"/>
                    </a:cubicBezTo>
                    <a:cubicBezTo>
                      <a:pt x="253" y="383"/>
                      <a:pt x="251" y="392"/>
                      <a:pt x="248" y="401"/>
                    </a:cubicBezTo>
                    <a:cubicBezTo>
                      <a:pt x="244" y="409"/>
                      <a:pt x="239" y="417"/>
                      <a:pt x="232" y="423"/>
                    </a:cubicBezTo>
                    <a:cubicBezTo>
                      <a:pt x="226" y="429"/>
                      <a:pt x="218" y="434"/>
                      <a:pt x="208" y="437"/>
                    </a:cubicBezTo>
                    <a:cubicBezTo>
                      <a:pt x="199" y="440"/>
                      <a:pt x="188" y="442"/>
                      <a:pt x="176" y="442"/>
                    </a:cubicBezTo>
                    <a:cubicBezTo>
                      <a:pt x="165" y="442"/>
                      <a:pt x="155" y="440"/>
                      <a:pt x="146" y="437"/>
                    </a:cubicBezTo>
                    <a:cubicBezTo>
                      <a:pt x="137" y="434"/>
                      <a:pt x="129" y="429"/>
                      <a:pt x="123" y="423"/>
                    </a:cubicBezTo>
                    <a:cubicBezTo>
                      <a:pt x="116" y="418"/>
                      <a:pt x="111" y="411"/>
                      <a:pt x="107" y="403"/>
                    </a:cubicBezTo>
                    <a:cubicBezTo>
                      <a:pt x="103" y="395"/>
                      <a:pt x="101" y="386"/>
                      <a:pt x="101" y="377"/>
                    </a:cubicBezTo>
                    <a:cubicBezTo>
                      <a:pt x="0" y="377"/>
                      <a:pt x="0" y="377"/>
                      <a:pt x="0" y="377"/>
                    </a:cubicBezTo>
                    <a:cubicBezTo>
                      <a:pt x="0" y="402"/>
                      <a:pt x="5" y="424"/>
                      <a:pt x="15" y="442"/>
                    </a:cubicBezTo>
                    <a:cubicBezTo>
                      <a:pt x="25" y="460"/>
                      <a:pt x="38" y="475"/>
                      <a:pt x="54" y="488"/>
                    </a:cubicBezTo>
                    <a:cubicBezTo>
                      <a:pt x="71" y="500"/>
                      <a:pt x="89" y="509"/>
                      <a:pt x="110" y="514"/>
                    </a:cubicBezTo>
                    <a:cubicBezTo>
                      <a:pt x="129" y="520"/>
                      <a:pt x="150" y="523"/>
                      <a:pt x="170" y="523"/>
                    </a:cubicBezTo>
                    <a:cubicBezTo>
                      <a:pt x="170" y="523"/>
                      <a:pt x="170" y="523"/>
                      <a:pt x="170" y="523"/>
                    </a:cubicBezTo>
                    <a:cubicBezTo>
                      <a:pt x="1845" y="523"/>
                      <a:pt x="1845" y="523"/>
                      <a:pt x="1845" y="523"/>
                    </a:cubicBezTo>
                    <a:cubicBezTo>
                      <a:pt x="1845" y="0"/>
                      <a:pt x="1845" y="0"/>
                      <a:pt x="1845" y="0"/>
                    </a:cubicBezTo>
                    <a:cubicBezTo>
                      <a:pt x="170" y="0"/>
                      <a:pt x="170" y="0"/>
                      <a:pt x="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xmlns="" id="{4CE958B3-5ADC-5C46-95BD-ECB207DB4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442" y="4960579"/>
                <a:ext cx="772642" cy="1003302"/>
              </a:xfrm>
              <a:custGeom>
                <a:avLst/>
                <a:gdLst>
                  <a:gd name="T0" fmla="*/ 112 w 206"/>
                  <a:gd name="T1" fmla="*/ 0 h 267"/>
                  <a:gd name="T2" fmla="*/ 114 w 206"/>
                  <a:gd name="T3" fmla="*/ 21 h 267"/>
                  <a:gd name="T4" fmla="*/ 110 w 206"/>
                  <a:gd name="T5" fmla="*/ 43 h 267"/>
                  <a:gd name="T6" fmla="*/ 100 w 206"/>
                  <a:gd name="T7" fmla="*/ 62 h 267"/>
                  <a:gd name="T8" fmla="*/ 84 w 206"/>
                  <a:gd name="T9" fmla="*/ 79 h 267"/>
                  <a:gd name="T10" fmla="*/ 63 w 206"/>
                  <a:gd name="T11" fmla="*/ 93 h 267"/>
                  <a:gd name="T12" fmla="*/ 105 w 206"/>
                  <a:gd name="T13" fmla="*/ 122 h 267"/>
                  <a:gd name="T14" fmla="*/ 119 w 206"/>
                  <a:gd name="T15" fmla="*/ 170 h 267"/>
                  <a:gd name="T16" fmla="*/ 110 w 206"/>
                  <a:gd name="T17" fmla="*/ 211 h 267"/>
                  <a:gd name="T18" fmla="*/ 85 w 206"/>
                  <a:gd name="T19" fmla="*/ 241 h 267"/>
                  <a:gd name="T20" fmla="*/ 47 w 206"/>
                  <a:gd name="T21" fmla="*/ 260 h 267"/>
                  <a:gd name="T22" fmla="*/ 0 w 206"/>
                  <a:gd name="T23" fmla="*/ 267 h 267"/>
                  <a:gd name="T24" fmla="*/ 206 w 206"/>
                  <a:gd name="T25" fmla="*/ 267 h 267"/>
                  <a:gd name="T26" fmla="*/ 112 w 206"/>
                  <a:gd name="T27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6" h="267">
                    <a:moveTo>
                      <a:pt x="112" y="0"/>
                    </a:moveTo>
                    <a:cubicBezTo>
                      <a:pt x="113" y="7"/>
                      <a:pt x="114" y="14"/>
                      <a:pt x="114" y="21"/>
                    </a:cubicBezTo>
                    <a:cubicBezTo>
                      <a:pt x="114" y="28"/>
                      <a:pt x="112" y="35"/>
                      <a:pt x="110" y="43"/>
                    </a:cubicBezTo>
                    <a:cubicBezTo>
                      <a:pt x="108" y="50"/>
                      <a:pt x="104" y="56"/>
                      <a:pt x="100" y="62"/>
                    </a:cubicBezTo>
                    <a:cubicBezTo>
                      <a:pt x="96" y="68"/>
                      <a:pt x="91" y="74"/>
                      <a:pt x="84" y="79"/>
                    </a:cubicBezTo>
                    <a:cubicBezTo>
                      <a:pt x="78" y="84"/>
                      <a:pt x="71" y="89"/>
                      <a:pt x="63" y="93"/>
                    </a:cubicBezTo>
                    <a:cubicBezTo>
                      <a:pt x="81" y="99"/>
                      <a:pt x="96" y="109"/>
                      <a:pt x="105" y="122"/>
                    </a:cubicBezTo>
                    <a:cubicBezTo>
                      <a:pt x="114" y="135"/>
                      <a:pt x="119" y="152"/>
                      <a:pt x="119" y="170"/>
                    </a:cubicBezTo>
                    <a:cubicBezTo>
                      <a:pt x="119" y="185"/>
                      <a:pt x="116" y="199"/>
                      <a:pt x="110" y="211"/>
                    </a:cubicBezTo>
                    <a:cubicBezTo>
                      <a:pt x="104" y="223"/>
                      <a:pt x="95" y="233"/>
                      <a:pt x="85" y="241"/>
                    </a:cubicBezTo>
                    <a:cubicBezTo>
                      <a:pt x="74" y="250"/>
                      <a:pt x="62" y="256"/>
                      <a:pt x="47" y="260"/>
                    </a:cubicBezTo>
                    <a:cubicBezTo>
                      <a:pt x="33" y="265"/>
                      <a:pt x="17" y="267"/>
                      <a:pt x="0" y="267"/>
                    </a:cubicBezTo>
                    <a:cubicBezTo>
                      <a:pt x="206" y="267"/>
                      <a:pt x="206" y="267"/>
                      <a:pt x="206" y="267"/>
                    </a:cubicBezTo>
                    <a:cubicBezTo>
                      <a:pt x="143" y="88"/>
                      <a:pt x="120" y="23"/>
                      <a:pt x="112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7" name="Rectangle 64">
                <a:extLst>
                  <a:ext uri="{FF2B5EF4-FFF2-40B4-BE49-F238E27FC236}">
                    <a16:creationId xmlns:a16="http://schemas.microsoft.com/office/drawing/2014/main" xmlns="" id="{63C72F5B-1A9C-A548-A877-8B1B24BE0320}"/>
                  </a:ext>
                </a:extLst>
              </p:cNvPr>
              <p:cNvSpPr/>
              <p:nvPr/>
            </p:nvSpPr>
            <p:spPr>
              <a:xfrm>
                <a:off x="5441922" y="4691412"/>
                <a:ext cx="96419" cy="127246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2" name="TextBox 74">
              <a:extLst>
                <a:ext uri="{FF2B5EF4-FFF2-40B4-BE49-F238E27FC236}">
                  <a16:creationId xmlns:a16="http://schemas.microsoft.com/office/drawing/2014/main" xmlns="" id="{1AFD6697-15E5-0D49-92A2-248B71105177}"/>
                </a:ext>
              </a:extLst>
            </p:cNvPr>
            <p:cNvSpPr txBox="1"/>
            <p:nvPr/>
          </p:nvSpPr>
          <p:spPr>
            <a:xfrm>
              <a:off x="6674218" y="5046154"/>
              <a:ext cx="23433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受浸的實際乃是</a:t>
              </a:r>
              <a:endParaRPr lang="en-US" altLang="zh-TW" sz="2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2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將人擺進經過過程、合併的神裏</a:t>
              </a:r>
              <a:endParaRPr lang="en-US" sz="2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29464724-C41C-1D4B-843E-0FDE056E8935}"/>
              </a:ext>
            </a:extLst>
          </p:cNvPr>
          <p:cNvGrpSpPr/>
          <p:nvPr/>
        </p:nvGrpSpPr>
        <p:grpSpPr>
          <a:xfrm>
            <a:off x="9250541" y="1871851"/>
            <a:ext cx="2649072" cy="1236778"/>
            <a:chOff x="9250541" y="1871851"/>
            <a:chExt cx="2649072" cy="1236778"/>
          </a:xfrm>
        </p:grpSpPr>
        <p:grpSp>
          <p:nvGrpSpPr>
            <p:cNvPr id="58" name="Group 4">
              <a:extLst>
                <a:ext uri="{FF2B5EF4-FFF2-40B4-BE49-F238E27FC236}">
                  <a16:creationId xmlns:a16="http://schemas.microsoft.com/office/drawing/2014/main" xmlns="" id="{A9F27D00-95AD-1143-8749-C000BE3AC57F}"/>
                </a:ext>
              </a:extLst>
            </p:cNvPr>
            <p:cNvGrpSpPr/>
            <p:nvPr/>
          </p:nvGrpSpPr>
          <p:grpSpPr>
            <a:xfrm>
              <a:off x="9250541" y="1871851"/>
              <a:ext cx="2649072" cy="1236778"/>
              <a:chOff x="6629410" y="1875865"/>
              <a:chExt cx="4637079" cy="1272470"/>
            </a:xfrm>
          </p:grpSpPr>
          <p:sp>
            <p:nvSpPr>
              <p:cNvPr id="59" name="Freeform 65">
                <a:extLst>
                  <a:ext uri="{FF2B5EF4-FFF2-40B4-BE49-F238E27FC236}">
                    <a16:creationId xmlns:a16="http://schemas.microsoft.com/office/drawing/2014/main" xmlns="" id="{A82AF22F-8A06-E945-9C9A-E8FFFF950D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9410" y="1875866"/>
                <a:ext cx="4540661" cy="1272469"/>
              </a:xfrm>
              <a:custGeom>
                <a:avLst/>
                <a:gdLst>
                  <a:gd name="T0" fmla="*/ 553 w 3183"/>
                  <a:gd name="T1" fmla="*/ 0 h 892"/>
                  <a:gd name="T2" fmla="*/ 452 w 3183"/>
                  <a:gd name="T3" fmla="*/ 0 h 892"/>
                  <a:gd name="T4" fmla="*/ 373 w 3183"/>
                  <a:gd name="T5" fmla="*/ 0 h 892"/>
                  <a:gd name="T6" fmla="*/ 0 w 3183"/>
                  <a:gd name="T7" fmla="*/ 588 h 892"/>
                  <a:gd name="T8" fmla="*/ 8 w 3183"/>
                  <a:gd name="T9" fmla="*/ 699 h 892"/>
                  <a:gd name="T10" fmla="*/ 375 w 3183"/>
                  <a:gd name="T11" fmla="*/ 699 h 892"/>
                  <a:gd name="T12" fmla="*/ 375 w 3183"/>
                  <a:gd name="T13" fmla="*/ 892 h 892"/>
                  <a:gd name="T14" fmla="*/ 452 w 3183"/>
                  <a:gd name="T15" fmla="*/ 892 h 892"/>
                  <a:gd name="T16" fmla="*/ 553 w 3183"/>
                  <a:gd name="T17" fmla="*/ 892 h 892"/>
                  <a:gd name="T18" fmla="*/ 3183 w 3183"/>
                  <a:gd name="T19" fmla="*/ 892 h 892"/>
                  <a:gd name="T20" fmla="*/ 3183 w 3183"/>
                  <a:gd name="T21" fmla="*/ 0 h 892"/>
                  <a:gd name="T22" fmla="*/ 553 w 3183"/>
                  <a:gd name="T23" fmla="*/ 0 h 892"/>
                  <a:gd name="T24" fmla="*/ 375 w 3183"/>
                  <a:gd name="T25" fmla="*/ 558 h 892"/>
                  <a:gd name="T26" fmla="*/ 176 w 3183"/>
                  <a:gd name="T27" fmla="*/ 558 h 892"/>
                  <a:gd name="T28" fmla="*/ 363 w 3183"/>
                  <a:gd name="T29" fmla="*/ 263 h 892"/>
                  <a:gd name="T30" fmla="*/ 375 w 3183"/>
                  <a:gd name="T31" fmla="*/ 242 h 892"/>
                  <a:gd name="T32" fmla="*/ 375 w 3183"/>
                  <a:gd name="T33" fmla="*/ 558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83" h="892">
                    <a:moveTo>
                      <a:pt x="553" y="0"/>
                    </a:moveTo>
                    <a:lnTo>
                      <a:pt x="452" y="0"/>
                    </a:lnTo>
                    <a:lnTo>
                      <a:pt x="373" y="0"/>
                    </a:lnTo>
                    <a:lnTo>
                      <a:pt x="0" y="588"/>
                    </a:lnTo>
                    <a:lnTo>
                      <a:pt x="8" y="699"/>
                    </a:lnTo>
                    <a:lnTo>
                      <a:pt x="375" y="699"/>
                    </a:lnTo>
                    <a:lnTo>
                      <a:pt x="375" y="892"/>
                    </a:lnTo>
                    <a:lnTo>
                      <a:pt x="452" y="892"/>
                    </a:lnTo>
                    <a:lnTo>
                      <a:pt x="553" y="892"/>
                    </a:lnTo>
                    <a:lnTo>
                      <a:pt x="3183" y="892"/>
                    </a:lnTo>
                    <a:lnTo>
                      <a:pt x="3183" y="0"/>
                    </a:lnTo>
                    <a:lnTo>
                      <a:pt x="553" y="0"/>
                    </a:lnTo>
                    <a:close/>
                    <a:moveTo>
                      <a:pt x="375" y="558"/>
                    </a:moveTo>
                    <a:lnTo>
                      <a:pt x="176" y="558"/>
                    </a:lnTo>
                    <a:lnTo>
                      <a:pt x="363" y="263"/>
                    </a:lnTo>
                    <a:lnTo>
                      <a:pt x="375" y="242"/>
                    </a:lnTo>
                    <a:lnTo>
                      <a:pt x="375" y="55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0" name="Freeform 5">
                <a:extLst>
                  <a:ext uri="{FF2B5EF4-FFF2-40B4-BE49-F238E27FC236}">
                    <a16:creationId xmlns:a16="http://schemas.microsoft.com/office/drawing/2014/main" xmlns="" id="{B34B5669-C86F-404F-B305-2BF29AF3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8375" y="1875866"/>
                <a:ext cx="457566" cy="1272469"/>
              </a:xfrm>
              <a:custGeom>
                <a:avLst/>
                <a:gdLst>
                  <a:gd name="T0" fmla="*/ 2 w 210"/>
                  <a:gd name="T1" fmla="*/ 0 h 584"/>
                  <a:gd name="T2" fmla="*/ 0 w 210"/>
                  <a:gd name="T3" fmla="*/ 0 h 584"/>
                  <a:gd name="T4" fmla="*/ 0 w 210"/>
                  <a:gd name="T5" fmla="*/ 366 h 584"/>
                  <a:gd name="T6" fmla="*/ 67 w 210"/>
                  <a:gd name="T7" fmla="*/ 366 h 584"/>
                  <a:gd name="T8" fmla="*/ 67 w 210"/>
                  <a:gd name="T9" fmla="*/ 459 h 584"/>
                  <a:gd name="T10" fmla="*/ 0 w 210"/>
                  <a:gd name="T11" fmla="*/ 459 h 584"/>
                  <a:gd name="T12" fmla="*/ 0 w 210"/>
                  <a:gd name="T13" fmla="*/ 584 h 584"/>
                  <a:gd name="T14" fmla="*/ 2 w 210"/>
                  <a:gd name="T15" fmla="*/ 584 h 584"/>
                  <a:gd name="T16" fmla="*/ 210 w 210"/>
                  <a:gd name="T17" fmla="*/ 584 h 584"/>
                  <a:gd name="T18" fmla="*/ 2 w 210"/>
                  <a:gd name="T19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584">
                    <a:moveTo>
                      <a:pt x="2" y="0"/>
                    </a:moveTo>
                    <a:lnTo>
                      <a:pt x="0" y="0"/>
                    </a:lnTo>
                    <a:lnTo>
                      <a:pt x="0" y="366"/>
                    </a:lnTo>
                    <a:lnTo>
                      <a:pt x="67" y="366"/>
                    </a:lnTo>
                    <a:lnTo>
                      <a:pt x="67" y="459"/>
                    </a:lnTo>
                    <a:lnTo>
                      <a:pt x="0" y="459"/>
                    </a:lnTo>
                    <a:lnTo>
                      <a:pt x="0" y="584"/>
                    </a:lnTo>
                    <a:lnTo>
                      <a:pt x="2" y="584"/>
                    </a:lnTo>
                    <a:lnTo>
                      <a:pt x="210" y="58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" name="Rectangle 71">
                <a:extLst>
                  <a:ext uri="{FF2B5EF4-FFF2-40B4-BE49-F238E27FC236}">
                    <a16:creationId xmlns:a16="http://schemas.microsoft.com/office/drawing/2014/main" xmlns="" id="{0213B79B-DD19-F145-A046-8D5DE0FEC9E8}"/>
                  </a:ext>
                </a:extLst>
              </p:cNvPr>
              <p:cNvSpPr/>
              <p:nvPr/>
            </p:nvSpPr>
            <p:spPr>
              <a:xfrm>
                <a:off x="11170070" y="1875865"/>
                <a:ext cx="96419" cy="127247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3" name="TextBox 74">
              <a:extLst>
                <a:ext uri="{FF2B5EF4-FFF2-40B4-BE49-F238E27FC236}">
                  <a16:creationId xmlns:a16="http://schemas.microsoft.com/office/drawing/2014/main" xmlns="" id="{9A5A96D5-F8CD-EE44-86DA-7C3AF00D345B}"/>
                </a:ext>
              </a:extLst>
            </p:cNvPr>
            <p:cNvSpPr txBox="1"/>
            <p:nvPr/>
          </p:nvSpPr>
          <p:spPr>
            <a:xfrm>
              <a:off x="9634949" y="2094638"/>
              <a:ext cx="22504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恢復</a:t>
              </a:r>
              <a:endParaRPr lang="en-US" altLang="zh-TW" sz="2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身體基督</a:t>
              </a:r>
              <a:endParaRPr lang="en-US" sz="2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95FD29F1-54B3-C34B-9829-27191D21C708}"/>
              </a:ext>
            </a:extLst>
          </p:cNvPr>
          <p:cNvGrpSpPr/>
          <p:nvPr/>
        </p:nvGrpSpPr>
        <p:grpSpPr>
          <a:xfrm>
            <a:off x="9279651" y="4977059"/>
            <a:ext cx="2664559" cy="1236776"/>
            <a:chOff x="9279651" y="4977059"/>
            <a:chExt cx="2664559" cy="1236776"/>
          </a:xfrm>
        </p:grpSpPr>
        <p:grpSp>
          <p:nvGrpSpPr>
            <p:cNvPr id="66" name="Group 6">
              <a:extLst>
                <a:ext uri="{FF2B5EF4-FFF2-40B4-BE49-F238E27FC236}">
                  <a16:creationId xmlns:a16="http://schemas.microsoft.com/office/drawing/2014/main" xmlns="" id="{D9FBE6A0-A913-0C47-9012-DC00AC859069}"/>
                </a:ext>
              </a:extLst>
            </p:cNvPr>
            <p:cNvGrpSpPr/>
            <p:nvPr/>
          </p:nvGrpSpPr>
          <p:grpSpPr>
            <a:xfrm>
              <a:off x="9279651" y="4977059"/>
              <a:ext cx="2628698" cy="1236776"/>
              <a:chOff x="6665073" y="4691412"/>
              <a:chExt cx="4601416" cy="1272469"/>
            </a:xfrm>
          </p:grpSpPr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xmlns="" id="{681CFC0F-E600-6C43-B71C-AD82EB2237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65073" y="4691412"/>
                <a:ext cx="4504997" cy="1272469"/>
              </a:xfrm>
              <a:custGeom>
                <a:avLst/>
                <a:gdLst>
                  <a:gd name="T0" fmla="*/ 261 w 1845"/>
                  <a:gd name="T1" fmla="*/ 0 h 523"/>
                  <a:gd name="T2" fmla="*/ 260 w 1845"/>
                  <a:gd name="T3" fmla="*/ 0 h 523"/>
                  <a:gd name="T4" fmla="*/ 150 w 1845"/>
                  <a:gd name="T5" fmla="*/ 21 h 523"/>
                  <a:gd name="T6" fmla="*/ 69 w 1845"/>
                  <a:gd name="T7" fmla="*/ 79 h 523"/>
                  <a:gd name="T8" fmla="*/ 18 w 1845"/>
                  <a:gd name="T9" fmla="*/ 168 h 523"/>
                  <a:gd name="T10" fmla="*/ 0 w 1845"/>
                  <a:gd name="T11" fmla="*/ 281 h 523"/>
                  <a:gd name="T12" fmla="*/ 0 w 1845"/>
                  <a:gd name="T13" fmla="*/ 320 h 523"/>
                  <a:gd name="T14" fmla="*/ 13 w 1845"/>
                  <a:gd name="T15" fmla="*/ 402 h 523"/>
                  <a:gd name="T16" fmla="*/ 49 w 1845"/>
                  <a:gd name="T17" fmla="*/ 467 h 523"/>
                  <a:gd name="T18" fmla="*/ 106 w 1845"/>
                  <a:gd name="T19" fmla="*/ 508 h 523"/>
                  <a:gd name="T20" fmla="*/ 177 w 1845"/>
                  <a:gd name="T21" fmla="*/ 523 h 523"/>
                  <a:gd name="T22" fmla="*/ 172 w 1845"/>
                  <a:gd name="T23" fmla="*/ 523 h 523"/>
                  <a:gd name="T24" fmla="*/ 1845 w 1845"/>
                  <a:gd name="T25" fmla="*/ 523 h 523"/>
                  <a:gd name="T26" fmla="*/ 1845 w 1845"/>
                  <a:gd name="T27" fmla="*/ 0 h 523"/>
                  <a:gd name="T28" fmla="*/ 275 w 1845"/>
                  <a:gd name="T29" fmla="*/ 0 h 523"/>
                  <a:gd name="T30" fmla="*/ 261 w 1845"/>
                  <a:gd name="T31" fmla="*/ 0 h 523"/>
                  <a:gd name="T32" fmla="*/ 246 w 1845"/>
                  <a:gd name="T33" fmla="*/ 386 h 523"/>
                  <a:gd name="T34" fmla="*/ 231 w 1845"/>
                  <a:gd name="T35" fmla="*/ 415 h 523"/>
                  <a:gd name="T36" fmla="*/ 208 w 1845"/>
                  <a:gd name="T37" fmla="*/ 434 h 523"/>
                  <a:gd name="T38" fmla="*/ 178 w 1845"/>
                  <a:gd name="T39" fmla="*/ 441 h 523"/>
                  <a:gd name="T40" fmla="*/ 147 w 1845"/>
                  <a:gd name="T41" fmla="*/ 435 h 523"/>
                  <a:gd name="T42" fmla="*/ 123 w 1845"/>
                  <a:gd name="T43" fmla="*/ 415 h 523"/>
                  <a:gd name="T44" fmla="*/ 107 w 1845"/>
                  <a:gd name="T45" fmla="*/ 381 h 523"/>
                  <a:gd name="T46" fmla="*/ 102 w 1845"/>
                  <a:gd name="T47" fmla="*/ 333 h 523"/>
                  <a:gd name="T48" fmla="*/ 102 w 1845"/>
                  <a:gd name="T49" fmla="*/ 303 h 523"/>
                  <a:gd name="T50" fmla="*/ 113 w 1845"/>
                  <a:gd name="T51" fmla="*/ 285 h 523"/>
                  <a:gd name="T52" fmla="*/ 130 w 1845"/>
                  <a:gd name="T53" fmla="*/ 270 h 523"/>
                  <a:gd name="T54" fmla="*/ 151 w 1845"/>
                  <a:gd name="T55" fmla="*/ 260 h 523"/>
                  <a:gd name="T56" fmla="*/ 176 w 1845"/>
                  <a:gd name="T57" fmla="*/ 256 h 523"/>
                  <a:gd name="T58" fmla="*/ 207 w 1845"/>
                  <a:gd name="T59" fmla="*/ 263 h 523"/>
                  <a:gd name="T60" fmla="*/ 231 w 1845"/>
                  <a:gd name="T61" fmla="*/ 282 h 523"/>
                  <a:gd name="T62" fmla="*/ 246 w 1845"/>
                  <a:gd name="T63" fmla="*/ 312 h 523"/>
                  <a:gd name="T64" fmla="*/ 251 w 1845"/>
                  <a:gd name="T65" fmla="*/ 349 h 523"/>
                  <a:gd name="T66" fmla="*/ 246 w 1845"/>
                  <a:gd name="T67" fmla="*/ 386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45" h="523">
                    <a:moveTo>
                      <a:pt x="261" y="0"/>
                    </a:moveTo>
                    <a:cubicBezTo>
                      <a:pt x="260" y="0"/>
                      <a:pt x="260" y="0"/>
                      <a:pt x="260" y="0"/>
                    </a:cubicBezTo>
                    <a:cubicBezTo>
                      <a:pt x="219" y="0"/>
                      <a:pt x="183" y="7"/>
                      <a:pt x="150" y="21"/>
                    </a:cubicBezTo>
                    <a:cubicBezTo>
                      <a:pt x="118" y="35"/>
                      <a:pt x="91" y="54"/>
                      <a:pt x="69" y="79"/>
                    </a:cubicBezTo>
                    <a:cubicBezTo>
                      <a:pt x="46" y="104"/>
                      <a:pt x="29" y="133"/>
                      <a:pt x="18" y="168"/>
                    </a:cubicBezTo>
                    <a:cubicBezTo>
                      <a:pt x="6" y="202"/>
                      <a:pt x="0" y="240"/>
                      <a:pt x="0" y="281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50"/>
                      <a:pt x="4" y="377"/>
                      <a:pt x="13" y="402"/>
                    </a:cubicBezTo>
                    <a:cubicBezTo>
                      <a:pt x="22" y="427"/>
                      <a:pt x="34" y="449"/>
                      <a:pt x="49" y="467"/>
                    </a:cubicBezTo>
                    <a:cubicBezTo>
                      <a:pt x="65" y="484"/>
                      <a:pt x="84" y="498"/>
                      <a:pt x="106" y="508"/>
                    </a:cubicBezTo>
                    <a:cubicBezTo>
                      <a:pt x="127" y="518"/>
                      <a:pt x="151" y="523"/>
                      <a:pt x="177" y="523"/>
                    </a:cubicBezTo>
                    <a:cubicBezTo>
                      <a:pt x="176" y="523"/>
                      <a:pt x="174" y="523"/>
                      <a:pt x="172" y="523"/>
                    </a:cubicBezTo>
                    <a:cubicBezTo>
                      <a:pt x="1845" y="523"/>
                      <a:pt x="1845" y="523"/>
                      <a:pt x="1845" y="523"/>
                    </a:cubicBezTo>
                    <a:cubicBezTo>
                      <a:pt x="1845" y="0"/>
                      <a:pt x="1845" y="0"/>
                      <a:pt x="1845" y="0"/>
                    </a:cubicBezTo>
                    <a:cubicBezTo>
                      <a:pt x="275" y="0"/>
                      <a:pt x="275" y="0"/>
                      <a:pt x="275" y="0"/>
                    </a:cubicBezTo>
                    <a:lnTo>
                      <a:pt x="261" y="0"/>
                    </a:lnTo>
                    <a:close/>
                    <a:moveTo>
                      <a:pt x="246" y="386"/>
                    </a:moveTo>
                    <a:cubicBezTo>
                      <a:pt x="242" y="397"/>
                      <a:pt x="237" y="407"/>
                      <a:pt x="231" y="415"/>
                    </a:cubicBezTo>
                    <a:cubicBezTo>
                      <a:pt x="225" y="423"/>
                      <a:pt x="217" y="430"/>
                      <a:pt x="208" y="434"/>
                    </a:cubicBezTo>
                    <a:cubicBezTo>
                      <a:pt x="199" y="439"/>
                      <a:pt x="189" y="441"/>
                      <a:pt x="178" y="441"/>
                    </a:cubicBezTo>
                    <a:cubicBezTo>
                      <a:pt x="167" y="441"/>
                      <a:pt x="156" y="439"/>
                      <a:pt x="147" y="435"/>
                    </a:cubicBezTo>
                    <a:cubicBezTo>
                      <a:pt x="137" y="430"/>
                      <a:pt x="129" y="424"/>
                      <a:pt x="123" y="415"/>
                    </a:cubicBezTo>
                    <a:cubicBezTo>
                      <a:pt x="116" y="406"/>
                      <a:pt x="111" y="394"/>
                      <a:pt x="107" y="381"/>
                    </a:cubicBezTo>
                    <a:cubicBezTo>
                      <a:pt x="103" y="367"/>
                      <a:pt x="102" y="351"/>
                      <a:pt x="102" y="333"/>
                    </a:cubicBezTo>
                    <a:cubicBezTo>
                      <a:pt x="102" y="303"/>
                      <a:pt x="102" y="303"/>
                      <a:pt x="102" y="303"/>
                    </a:cubicBezTo>
                    <a:cubicBezTo>
                      <a:pt x="104" y="297"/>
                      <a:pt x="108" y="291"/>
                      <a:pt x="113" y="285"/>
                    </a:cubicBezTo>
                    <a:cubicBezTo>
                      <a:pt x="118" y="279"/>
                      <a:pt x="123" y="274"/>
                      <a:pt x="130" y="270"/>
                    </a:cubicBezTo>
                    <a:cubicBezTo>
                      <a:pt x="136" y="265"/>
                      <a:pt x="143" y="262"/>
                      <a:pt x="151" y="260"/>
                    </a:cubicBezTo>
                    <a:cubicBezTo>
                      <a:pt x="158" y="257"/>
                      <a:pt x="167" y="256"/>
                      <a:pt x="176" y="256"/>
                    </a:cubicBezTo>
                    <a:cubicBezTo>
                      <a:pt x="188" y="256"/>
                      <a:pt x="198" y="258"/>
                      <a:pt x="207" y="263"/>
                    </a:cubicBezTo>
                    <a:cubicBezTo>
                      <a:pt x="217" y="267"/>
                      <a:pt x="224" y="274"/>
                      <a:pt x="231" y="282"/>
                    </a:cubicBezTo>
                    <a:cubicBezTo>
                      <a:pt x="238" y="290"/>
                      <a:pt x="242" y="300"/>
                      <a:pt x="246" y="312"/>
                    </a:cubicBezTo>
                    <a:cubicBezTo>
                      <a:pt x="249" y="323"/>
                      <a:pt x="251" y="335"/>
                      <a:pt x="251" y="349"/>
                    </a:cubicBezTo>
                    <a:cubicBezTo>
                      <a:pt x="251" y="362"/>
                      <a:pt x="249" y="375"/>
                      <a:pt x="246" y="3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Freeform 9">
                <a:extLst>
                  <a:ext uri="{FF2B5EF4-FFF2-40B4-BE49-F238E27FC236}">
                    <a16:creationId xmlns:a16="http://schemas.microsoft.com/office/drawing/2014/main" xmlns="" id="{073F1E15-8441-054D-A50B-16FCE0CFE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6774" y="4691412"/>
                <a:ext cx="875911" cy="1272469"/>
              </a:xfrm>
              <a:custGeom>
                <a:avLst/>
                <a:gdLst>
                  <a:gd name="T0" fmla="*/ 113 w 232"/>
                  <a:gd name="T1" fmla="*/ 0 h 340"/>
                  <a:gd name="T2" fmla="*/ 113 w 232"/>
                  <a:gd name="T3" fmla="*/ 0 h 340"/>
                  <a:gd name="T4" fmla="*/ 113 w 232"/>
                  <a:gd name="T5" fmla="*/ 55 h 340"/>
                  <a:gd name="T6" fmla="*/ 109 w 232"/>
                  <a:gd name="T7" fmla="*/ 55 h 340"/>
                  <a:gd name="T8" fmla="*/ 66 w 232"/>
                  <a:gd name="T9" fmla="*/ 61 h 340"/>
                  <a:gd name="T10" fmla="*/ 33 w 232"/>
                  <a:gd name="T11" fmla="*/ 78 h 340"/>
                  <a:gd name="T12" fmla="*/ 12 w 232"/>
                  <a:gd name="T13" fmla="*/ 105 h 340"/>
                  <a:gd name="T14" fmla="*/ 0 w 232"/>
                  <a:gd name="T15" fmla="*/ 140 h 340"/>
                  <a:gd name="T16" fmla="*/ 29 w 232"/>
                  <a:gd name="T17" fmla="*/ 121 h 340"/>
                  <a:gd name="T18" fmla="*/ 68 w 232"/>
                  <a:gd name="T19" fmla="*/ 114 h 340"/>
                  <a:gd name="T20" fmla="*/ 109 w 232"/>
                  <a:gd name="T21" fmla="*/ 122 h 340"/>
                  <a:gd name="T22" fmla="*/ 139 w 232"/>
                  <a:gd name="T23" fmla="*/ 147 h 340"/>
                  <a:gd name="T24" fmla="*/ 157 w 232"/>
                  <a:gd name="T25" fmla="*/ 183 h 340"/>
                  <a:gd name="T26" fmla="*/ 163 w 232"/>
                  <a:gd name="T27" fmla="*/ 226 h 340"/>
                  <a:gd name="T28" fmla="*/ 155 w 232"/>
                  <a:gd name="T29" fmla="*/ 271 h 340"/>
                  <a:gd name="T30" fmla="*/ 132 w 232"/>
                  <a:gd name="T31" fmla="*/ 307 h 340"/>
                  <a:gd name="T32" fmla="*/ 97 w 232"/>
                  <a:gd name="T33" fmla="*/ 331 h 340"/>
                  <a:gd name="T34" fmla="*/ 50 w 232"/>
                  <a:gd name="T35" fmla="*/ 340 h 340"/>
                  <a:gd name="T36" fmla="*/ 232 w 232"/>
                  <a:gd name="T37" fmla="*/ 340 h 340"/>
                  <a:gd name="T38" fmla="*/ 113 w 232"/>
                  <a:gd name="T3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2" h="340">
                    <a:moveTo>
                      <a:pt x="113" y="0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113" y="55"/>
                      <a:pt x="113" y="55"/>
                      <a:pt x="113" y="55"/>
                    </a:cubicBezTo>
                    <a:cubicBezTo>
                      <a:pt x="109" y="55"/>
                      <a:pt x="109" y="55"/>
                      <a:pt x="109" y="55"/>
                    </a:cubicBezTo>
                    <a:cubicBezTo>
                      <a:pt x="93" y="55"/>
                      <a:pt x="78" y="57"/>
                      <a:pt x="66" y="61"/>
                    </a:cubicBezTo>
                    <a:cubicBezTo>
                      <a:pt x="54" y="64"/>
                      <a:pt x="42" y="70"/>
                      <a:pt x="33" y="78"/>
                    </a:cubicBezTo>
                    <a:cubicBezTo>
                      <a:pt x="24" y="85"/>
                      <a:pt x="17" y="94"/>
                      <a:pt x="12" y="105"/>
                    </a:cubicBezTo>
                    <a:cubicBezTo>
                      <a:pt x="6" y="116"/>
                      <a:pt x="2" y="127"/>
                      <a:pt x="0" y="140"/>
                    </a:cubicBezTo>
                    <a:cubicBezTo>
                      <a:pt x="8" y="133"/>
                      <a:pt x="18" y="126"/>
                      <a:pt x="29" y="121"/>
                    </a:cubicBezTo>
                    <a:cubicBezTo>
                      <a:pt x="40" y="116"/>
                      <a:pt x="54" y="114"/>
                      <a:pt x="68" y="114"/>
                    </a:cubicBezTo>
                    <a:cubicBezTo>
                      <a:pt x="84" y="114"/>
                      <a:pt x="97" y="116"/>
                      <a:pt x="109" y="122"/>
                    </a:cubicBezTo>
                    <a:cubicBezTo>
                      <a:pt x="121" y="129"/>
                      <a:pt x="131" y="137"/>
                      <a:pt x="139" y="147"/>
                    </a:cubicBezTo>
                    <a:cubicBezTo>
                      <a:pt x="147" y="157"/>
                      <a:pt x="153" y="169"/>
                      <a:pt x="157" y="183"/>
                    </a:cubicBezTo>
                    <a:cubicBezTo>
                      <a:pt x="161" y="196"/>
                      <a:pt x="163" y="211"/>
                      <a:pt x="163" y="226"/>
                    </a:cubicBezTo>
                    <a:cubicBezTo>
                      <a:pt x="163" y="242"/>
                      <a:pt x="160" y="257"/>
                      <a:pt x="155" y="271"/>
                    </a:cubicBezTo>
                    <a:cubicBezTo>
                      <a:pt x="150" y="285"/>
                      <a:pt x="142" y="297"/>
                      <a:pt x="132" y="307"/>
                    </a:cubicBezTo>
                    <a:cubicBezTo>
                      <a:pt x="122" y="317"/>
                      <a:pt x="111" y="326"/>
                      <a:pt x="97" y="331"/>
                    </a:cubicBezTo>
                    <a:cubicBezTo>
                      <a:pt x="83" y="337"/>
                      <a:pt x="67" y="340"/>
                      <a:pt x="50" y="340"/>
                    </a:cubicBezTo>
                    <a:cubicBezTo>
                      <a:pt x="232" y="340"/>
                      <a:pt x="232" y="340"/>
                      <a:pt x="232" y="340"/>
                    </a:cubicBezTo>
                    <a:cubicBezTo>
                      <a:pt x="113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Rectangle 73">
                <a:extLst>
                  <a:ext uri="{FF2B5EF4-FFF2-40B4-BE49-F238E27FC236}">
                    <a16:creationId xmlns:a16="http://schemas.microsoft.com/office/drawing/2014/main" xmlns="" id="{84E2BD55-83EF-514B-AA8B-B85631C3F29C}"/>
                  </a:ext>
                </a:extLst>
              </p:cNvPr>
              <p:cNvSpPr/>
              <p:nvPr/>
            </p:nvSpPr>
            <p:spPr>
              <a:xfrm>
                <a:off x="11170070" y="4691412"/>
                <a:ext cx="96419" cy="127246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4" name="TextBox 74">
              <a:extLst>
                <a:ext uri="{FF2B5EF4-FFF2-40B4-BE49-F238E27FC236}">
                  <a16:creationId xmlns:a16="http://schemas.microsoft.com/office/drawing/2014/main" xmlns="" id="{59DEC0D6-F7E8-5A41-AD98-248CC884A8C1}"/>
                </a:ext>
              </a:extLst>
            </p:cNvPr>
            <p:cNvSpPr txBox="1"/>
            <p:nvPr/>
          </p:nvSpPr>
          <p:spPr>
            <a:xfrm>
              <a:off x="9693712" y="5139010"/>
              <a:ext cx="2250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藉著神的過程和</a:t>
              </a:r>
              <a:endParaRPr lang="en-US" altLang="zh-TW" sz="2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我們的變化，</a:t>
              </a:r>
              <a:endParaRPr lang="en-US" altLang="zh-TW" sz="2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完成神建造的定旨</a:t>
              </a:r>
              <a:endParaRPr lang="en-US" sz="2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B4A9454F-CACA-0247-806C-CEF5DCCE0B4D}"/>
              </a:ext>
            </a:extLst>
          </p:cNvPr>
          <p:cNvGrpSpPr/>
          <p:nvPr/>
        </p:nvGrpSpPr>
        <p:grpSpPr>
          <a:xfrm>
            <a:off x="9279651" y="3422676"/>
            <a:ext cx="2625439" cy="1240336"/>
            <a:chOff x="9279651" y="3422676"/>
            <a:chExt cx="2625439" cy="1240336"/>
          </a:xfrm>
        </p:grpSpPr>
        <p:grpSp>
          <p:nvGrpSpPr>
            <p:cNvPr id="62" name="Group 5">
              <a:extLst>
                <a:ext uri="{FF2B5EF4-FFF2-40B4-BE49-F238E27FC236}">
                  <a16:creationId xmlns:a16="http://schemas.microsoft.com/office/drawing/2014/main" xmlns="" id="{6A7A653F-4119-B443-923F-FB1045DAF9EC}"/>
                </a:ext>
              </a:extLst>
            </p:cNvPr>
            <p:cNvGrpSpPr/>
            <p:nvPr/>
          </p:nvGrpSpPr>
          <p:grpSpPr>
            <a:xfrm>
              <a:off x="9279651" y="3422676"/>
              <a:ext cx="2625439" cy="1240336"/>
              <a:chOff x="6670778" y="3281808"/>
              <a:chExt cx="4595711" cy="1276131"/>
            </a:xfrm>
          </p:grpSpPr>
          <p:sp>
            <p:nvSpPr>
              <p:cNvPr id="63" name="Freeform 36">
                <a:extLst>
                  <a:ext uri="{FF2B5EF4-FFF2-40B4-BE49-F238E27FC236}">
                    <a16:creationId xmlns:a16="http://schemas.microsoft.com/office/drawing/2014/main" xmlns="" id="{24CC415B-7D18-F548-AEF9-615B4B30F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0778" y="3283639"/>
                <a:ext cx="4499292" cy="1272470"/>
              </a:xfrm>
              <a:custGeom>
                <a:avLst/>
                <a:gdLst>
                  <a:gd name="T0" fmla="*/ 324 w 1843"/>
                  <a:gd name="T1" fmla="*/ 0 h 523"/>
                  <a:gd name="T2" fmla="*/ 42 w 1843"/>
                  <a:gd name="T3" fmla="*/ 0 h 523"/>
                  <a:gd name="T4" fmla="*/ 13 w 1843"/>
                  <a:gd name="T5" fmla="*/ 262 h 523"/>
                  <a:gd name="T6" fmla="*/ 94 w 1843"/>
                  <a:gd name="T7" fmla="*/ 282 h 523"/>
                  <a:gd name="T8" fmla="*/ 106 w 1843"/>
                  <a:gd name="T9" fmla="*/ 272 h 523"/>
                  <a:gd name="T10" fmla="*/ 120 w 1843"/>
                  <a:gd name="T11" fmla="*/ 263 h 523"/>
                  <a:gd name="T12" fmla="*/ 139 w 1843"/>
                  <a:gd name="T13" fmla="*/ 256 h 523"/>
                  <a:gd name="T14" fmla="*/ 163 w 1843"/>
                  <a:gd name="T15" fmla="*/ 254 h 523"/>
                  <a:gd name="T16" fmla="*/ 200 w 1843"/>
                  <a:gd name="T17" fmla="*/ 260 h 523"/>
                  <a:gd name="T18" fmla="*/ 226 w 1843"/>
                  <a:gd name="T19" fmla="*/ 279 h 523"/>
                  <a:gd name="T20" fmla="*/ 241 w 1843"/>
                  <a:gd name="T21" fmla="*/ 308 h 523"/>
                  <a:gd name="T22" fmla="*/ 246 w 1843"/>
                  <a:gd name="T23" fmla="*/ 345 h 523"/>
                  <a:gd name="T24" fmla="*/ 242 w 1843"/>
                  <a:gd name="T25" fmla="*/ 382 h 523"/>
                  <a:gd name="T26" fmla="*/ 229 w 1843"/>
                  <a:gd name="T27" fmla="*/ 413 h 523"/>
                  <a:gd name="T28" fmla="*/ 207 w 1843"/>
                  <a:gd name="T29" fmla="*/ 433 h 523"/>
                  <a:gd name="T30" fmla="*/ 174 w 1843"/>
                  <a:gd name="T31" fmla="*/ 440 h 523"/>
                  <a:gd name="T32" fmla="*/ 123 w 1843"/>
                  <a:gd name="T33" fmla="*/ 422 h 523"/>
                  <a:gd name="T34" fmla="*/ 101 w 1843"/>
                  <a:gd name="T35" fmla="*/ 372 h 523"/>
                  <a:gd name="T36" fmla="*/ 0 w 1843"/>
                  <a:gd name="T37" fmla="*/ 372 h 523"/>
                  <a:gd name="T38" fmla="*/ 16 w 1843"/>
                  <a:gd name="T39" fmla="*/ 436 h 523"/>
                  <a:gd name="T40" fmla="*/ 54 w 1843"/>
                  <a:gd name="T41" fmla="*/ 483 h 523"/>
                  <a:gd name="T42" fmla="*/ 110 w 1843"/>
                  <a:gd name="T43" fmla="*/ 513 h 523"/>
                  <a:gd name="T44" fmla="*/ 170 w 1843"/>
                  <a:gd name="T45" fmla="*/ 523 h 523"/>
                  <a:gd name="T46" fmla="*/ 166 w 1843"/>
                  <a:gd name="T47" fmla="*/ 523 h 523"/>
                  <a:gd name="T48" fmla="*/ 1843 w 1843"/>
                  <a:gd name="T49" fmla="*/ 523 h 523"/>
                  <a:gd name="T50" fmla="*/ 1843 w 1843"/>
                  <a:gd name="T51" fmla="*/ 0 h 523"/>
                  <a:gd name="T52" fmla="*/ 324 w 1843"/>
                  <a:gd name="T53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43" h="523">
                    <a:moveTo>
                      <a:pt x="32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3" y="262"/>
                      <a:pt x="13" y="262"/>
                      <a:pt x="13" y="262"/>
                    </a:cubicBezTo>
                    <a:cubicBezTo>
                      <a:pt x="94" y="282"/>
                      <a:pt x="94" y="282"/>
                      <a:pt x="94" y="282"/>
                    </a:cubicBezTo>
                    <a:cubicBezTo>
                      <a:pt x="98" y="279"/>
                      <a:pt x="102" y="275"/>
                      <a:pt x="106" y="272"/>
                    </a:cubicBezTo>
                    <a:cubicBezTo>
                      <a:pt x="110" y="268"/>
                      <a:pt x="115" y="265"/>
                      <a:pt x="120" y="263"/>
                    </a:cubicBezTo>
                    <a:cubicBezTo>
                      <a:pt x="125" y="260"/>
                      <a:pt x="132" y="258"/>
                      <a:pt x="139" y="256"/>
                    </a:cubicBezTo>
                    <a:cubicBezTo>
                      <a:pt x="146" y="255"/>
                      <a:pt x="154" y="254"/>
                      <a:pt x="163" y="254"/>
                    </a:cubicBezTo>
                    <a:cubicBezTo>
                      <a:pt x="177" y="254"/>
                      <a:pt x="190" y="256"/>
                      <a:pt x="200" y="260"/>
                    </a:cubicBezTo>
                    <a:cubicBezTo>
                      <a:pt x="211" y="265"/>
                      <a:pt x="219" y="271"/>
                      <a:pt x="226" y="279"/>
                    </a:cubicBezTo>
                    <a:cubicBezTo>
                      <a:pt x="233" y="287"/>
                      <a:pt x="238" y="296"/>
                      <a:pt x="241" y="308"/>
                    </a:cubicBezTo>
                    <a:cubicBezTo>
                      <a:pt x="245" y="319"/>
                      <a:pt x="246" y="331"/>
                      <a:pt x="246" y="345"/>
                    </a:cubicBezTo>
                    <a:cubicBezTo>
                      <a:pt x="246" y="358"/>
                      <a:pt x="245" y="371"/>
                      <a:pt x="242" y="382"/>
                    </a:cubicBezTo>
                    <a:cubicBezTo>
                      <a:pt x="239" y="394"/>
                      <a:pt x="235" y="404"/>
                      <a:pt x="229" y="413"/>
                    </a:cubicBezTo>
                    <a:cubicBezTo>
                      <a:pt x="224" y="421"/>
                      <a:pt x="216" y="428"/>
                      <a:pt x="207" y="433"/>
                    </a:cubicBezTo>
                    <a:cubicBezTo>
                      <a:pt x="198" y="438"/>
                      <a:pt x="187" y="440"/>
                      <a:pt x="174" y="440"/>
                    </a:cubicBezTo>
                    <a:cubicBezTo>
                      <a:pt x="153" y="440"/>
                      <a:pt x="136" y="434"/>
                      <a:pt x="123" y="422"/>
                    </a:cubicBezTo>
                    <a:cubicBezTo>
                      <a:pt x="111" y="410"/>
                      <a:pt x="103" y="394"/>
                      <a:pt x="101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396"/>
                      <a:pt x="6" y="417"/>
                      <a:pt x="16" y="436"/>
                    </a:cubicBezTo>
                    <a:cubicBezTo>
                      <a:pt x="25" y="455"/>
                      <a:pt x="38" y="470"/>
                      <a:pt x="54" y="483"/>
                    </a:cubicBezTo>
                    <a:cubicBezTo>
                      <a:pt x="71" y="496"/>
                      <a:pt x="89" y="506"/>
                      <a:pt x="110" y="513"/>
                    </a:cubicBezTo>
                    <a:cubicBezTo>
                      <a:pt x="129" y="519"/>
                      <a:pt x="149" y="522"/>
                      <a:pt x="170" y="523"/>
                    </a:cubicBezTo>
                    <a:cubicBezTo>
                      <a:pt x="169" y="523"/>
                      <a:pt x="168" y="523"/>
                      <a:pt x="166" y="523"/>
                    </a:cubicBezTo>
                    <a:cubicBezTo>
                      <a:pt x="1843" y="523"/>
                      <a:pt x="1843" y="523"/>
                      <a:pt x="1843" y="523"/>
                    </a:cubicBezTo>
                    <a:cubicBezTo>
                      <a:pt x="1843" y="0"/>
                      <a:pt x="1843" y="0"/>
                      <a:pt x="1843" y="0"/>
                    </a:cubicBezTo>
                    <a:cubicBezTo>
                      <a:pt x="324" y="0"/>
                      <a:pt x="324" y="0"/>
                      <a:pt x="3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4" name="Freeform 14">
                <a:extLst>
                  <a:ext uri="{FF2B5EF4-FFF2-40B4-BE49-F238E27FC236}">
                    <a16:creationId xmlns:a16="http://schemas.microsoft.com/office/drawing/2014/main" xmlns="" id="{04347AE2-20D1-474B-A2FB-7E41CCEBD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8291" y="3281809"/>
                <a:ext cx="976199" cy="1269529"/>
              </a:xfrm>
              <a:custGeom>
                <a:avLst/>
                <a:gdLst>
                  <a:gd name="T0" fmla="*/ 141 w 260"/>
                  <a:gd name="T1" fmla="*/ 0 h 338"/>
                  <a:gd name="T2" fmla="*/ 141 w 260"/>
                  <a:gd name="T3" fmla="*/ 54 h 338"/>
                  <a:gd name="T4" fmla="*/ 8 w 260"/>
                  <a:gd name="T5" fmla="*/ 54 h 338"/>
                  <a:gd name="T6" fmla="*/ 0 w 260"/>
                  <a:gd name="T7" fmla="*/ 126 h 338"/>
                  <a:gd name="T8" fmla="*/ 8 w 260"/>
                  <a:gd name="T9" fmla="*/ 122 h 338"/>
                  <a:gd name="T10" fmla="*/ 20 w 260"/>
                  <a:gd name="T11" fmla="*/ 118 h 338"/>
                  <a:gd name="T12" fmla="*/ 34 w 260"/>
                  <a:gd name="T13" fmla="*/ 115 h 338"/>
                  <a:gd name="T14" fmla="*/ 50 w 260"/>
                  <a:gd name="T15" fmla="*/ 113 h 338"/>
                  <a:gd name="T16" fmla="*/ 93 w 260"/>
                  <a:gd name="T17" fmla="*/ 121 h 338"/>
                  <a:gd name="T18" fmla="*/ 125 w 260"/>
                  <a:gd name="T19" fmla="*/ 143 h 338"/>
                  <a:gd name="T20" fmla="*/ 145 w 260"/>
                  <a:gd name="T21" fmla="*/ 178 h 338"/>
                  <a:gd name="T22" fmla="*/ 152 w 260"/>
                  <a:gd name="T23" fmla="*/ 226 h 338"/>
                  <a:gd name="T24" fmla="*/ 145 w 260"/>
                  <a:gd name="T25" fmla="*/ 269 h 338"/>
                  <a:gd name="T26" fmla="*/ 124 w 260"/>
                  <a:gd name="T27" fmla="*/ 304 h 338"/>
                  <a:gd name="T28" fmla="*/ 88 w 260"/>
                  <a:gd name="T29" fmla="*/ 329 h 338"/>
                  <a:gd name="T30" fmla="*/ 39 w 260"/>
                  <a:gd name="T31" fmla="*/ 338 h 338"/>
                  <a:gd name="T32" fmla="*/ 260 w 260"/>
                  <a:gd name="T33" fmla="*/ 338 h 338"/>
                  <a:gd name="T34" fmla="*/ 141 w 260"/>
                  <a:gd name="T35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0" h="338">
                    <a:moveTo>
                      <a:pt x="141" y="0"/>
                    </a:moveTo>
                    <a:cubicBezTo>
                      <a:pt x="141" y="54"/>
                      <a:pt x="141" y="54"/>
                      <a:pt x="141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2" y="124"/>
                      <a:pt x="5" y="123"/>
                      <a:pt x="8" y="122"/>
                    </a:cubicBezTo>
                    <a:cubicBezTo>
                      <a:pt x="12" y="121"/>
                      <a:pt x="15" y="119"/>
                      <a:pt x="20" y="118"/>
                    </a:cubicBezTo>
                    <a:cubicBezTo>
                      <a:pt x="24" y="117"/>
                      <a:pt x="29" y="115"/>
                      <a:pt x="34" y="115"/>
                    </a:cubicBezTo>
                    <a:cubicBezTo>
                      <a:pt x="39" y="113"/>
                      <a:pt x="45" y="113"/>
                      <a:pt x="50" y="113"/>
                    </a:cubicBezTo>
                    <a:cubicBezTo>
                      <a:pt x="66" y="113"/>
                      <a:pt x="80" y="116"/>
                      <a:pt x="93" y="121"/>
                    </a:cubicBezTo>
                    <a:cubicBezTo>
                      <a:pt x="105" y="126"/>
                      <a:pt x="116" y="134"/>
                      <a:pt x="125" y="143"/>
                    </a:cubicBezTo>
                    <a:cubicBezTo>
                      <a:pt x="134" y="153"/>
                      <a:pt x="140" y="165"/>
                      <a:pt x="145" y="178"/>
                    </a:cubicBezTo>
                    <a:cubicBezTo>
                      <a:pt x="149" y="193"/>
                      <a:pt x="152" y="208"/>
                      <a:pt x="152" y="226"/>
                    </a:cubicBezTo>
                    <a:cubicBezTo>
                      <a:pt x="152" y="241"/>
                      <a:pt x="149" y="255"/>
                      <a:pt x="145" y="269"/>
                    </a:cubicBezTo>
                    <a:cubicBezTo>
                      <a:pt x="140" y="282"/>
                      <a:pt x="133" y="294"/>
                      <a:pt x="124" y="304"/>
                    </a:cubicBezTo>
                    <a:cubicBezTo>
                      <a:pt x="114" y="315"/>
                      <a:pt x="103" y="323"/>
                      <a:pt x="88" y="329"/>
                    </a:cubicBezTo>
                    <a:cubicBezTo>
                      <a:pt x="74" y="335"/>
                      <a:pt x="58" y="338"/>
                      <a:pt x="39" y="338"/>
                    </a:cubicBezTo>
                    <a:cubicBezTo>
                      <a:pt x="260" y="338"/>
                      <a:pt x="260" y="338"/>
                      <a:pt x="260" y="338"/>
                    </a:cubicBezTo>
                    <a:cubicBezTo>
                      <a:pt x="162" y="59"/>
                      <a:pt x="144" y="9"/>
                      <a:pt x="141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5" name="Rectangle 72">
                <a:extLst>
                  <a:ext uri="{FF2B5EF4-FFF2-40B4-BE49-F238E27FC236}">
                    <a16:creationId xmlns:a16="http://schemas.microsoft.com/office/drawing/2014/main" xmlns="" id="{C3F446E0-4071-904C-BDA4-DE7A648CBC0E}"/>
                  </a:ext>
                </a:extLst>
              </p:cNvPr>
              <p:cNvSpPr/>
              <p:nvPr/>
            </p:nvSpPr>
            <p:spPr>
              <a:xfrm>
                <a:off x="11170070" y="3281808"/>
                <a:ext cx="96419" cy="127613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EB580B57-ADC5-3B41-9827-F83F9085E5C1}"/>
                </a:ext>
              </a:extLst>
            </p:cNvPr>
            <p:cNvSpPr txBox="1"/>
            <p:nvPr/>
          </p:nvSpPr>
          <p:spPr>
            <a:xfrm>
              <a:off x="9734281" y="3702531"/>
              <a:ext cx="21432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神建造的啟示和經歷</a:t>
              </a:r>
              <a:endParaRPr 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1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24" grpId="0"/>
      <p:bldP spid="25" grpId="0"/>
      <p:bldP spid="26" grpId="0"/>
      <p:bldP spid="27" grpId="0"/>
      <p:bldP spid="28" grpId="0"/>
      <p:bldP spid="7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6399D77-0F4C-7A47-A956-982ADAECBC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B882325F-CC26-7745-A7CB-65A6B1743352}"/>
              </a:ext>
            </a:extLst>
          </p:cNvPr>
          <p:cNvSpPr>
            <a:spLocks/>
          </p:cNvSpPr>
          <p:nvPr/>
        </p:nvSpPr>
        <p:spPr bwMode="auto">
          <a:xfrm>
            <a:off x="1268264" y="3879970"/>
            <a:ext cx="3290880" cy="2728781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75461F"/>
          </a:solidFill>
          <a:ln>
            <a:solidFill>
              <a:srgbClr val="7546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1629476" y="4621157"/>
            <a:ext cx="2386370" cy="1984569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998089" y="5375959"/>
            <a:ext cx="1203547" cy="1232792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2455576" y="5844925"/>
            <a:ext cx="288574" cy="29486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xmlns="" id="{858EE844-6902-F943-AFD7-201AD5B73C40}"/>
              </a:ext>
            </a:extLst>
          </p:cNvPr>
          <p:cNvSpPr txBox="1">
            <a:spLocks/>
          </p:cNvSpPr>
          <p:nvPr/>
        </p:nvSpPr>
        <p:spPr>
          <a:xfrm>
            <a:off x="2513860" y="4004762"/>
            <a:ext cx="15830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成肉體的神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2373489" y="4759089"/>
            <a:ext cx="13307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單身的神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Title 2">
            <a:extLst>
              <a:ext uri="{FF2B5EF4-FFF2-40B4-BE49-F238E27FC236}">
                <a16:creationId xmlns:a16="http://schemas.microsoft.com/office/drawing/2014/main" xmlns="" id="{B4513B17-1CCA-534C-B0CC-3222F9ECD2C7}"/>
              </a:ext>
            </a:extLst>
          </p:cNvPr>
          <p:cNvSpPr txBox="1">
            <a:spLocks/>
          </p:cNvSpPr>
          <p:nvPr/>
        </p:nvSpPr>
        <p:spPr>
          <a:xfrm>
            <a:off x="191736" y="336486"/>
            <a:ext cx="11315454" cy="1572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團體基督的異象與經歷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聖經中關於神的漸進啟示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Inhaltsplatzhalter 4">
            <a:extLst>
              <a:ext uri="{FF2B5EF4-FFF2-40B4-BE49-F238E27FC236}">
                <a16:creationId xmlns:a16="http://schemas.microsoft.com/office/drawing/2014/main" xmlns="" id="{7BD72923-6DC3-8A4E-89D9-B53B53E468DB}"/>
              </a:ext>
            </a:extLst>
          </p:cNvPr>
          <p:cNvSpPr txBox="1">
            <a:spLocks/>
          </p:cNvSpPr>
          <p:nvPr/>
        </p:nvSpPr>
        <p:spPr>
          <a:xfrm>
            <a:off x="3297100" y="5623024"/>
            <a:ext cx="199187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聖經中關於神的漸進啟示</a:t>
            </a:r>
            <a:endParaRPr lang="zh-CN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xmlns="" id="{F2C276D8-4799-5346-AEBF-1EB650077641}"/>
              </a:ext>
            </a:extLst>
          </p:cNvPr>
          <p:cNvSpPr txBox="1">
            <a:spLocks/>
          </p:cNvSpPr>
          <p:nvPr/>
        </p:nvSpPr>
        <p:spPr>
          <a:xfrm>
            <a:off x="5898257" y="1590290"/>
            <a:ext cx="5988943" cy="50783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單身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的神：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耶和華神說，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那人獨居不好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，我要為他造一個幫助者作他的配偶。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』–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創二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en-US" altLang="zh-TW" sz="32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成肉體</a:t>
            </a:r>
            <a:r>
              <a:rPr lang="en-US" altLang="zh-TW" sz="32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2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的神</a:t>
            </a:r>
            <a:endParaRPr lang="en-US" altLang="zh-TW" sz="3200" b="1" dirty="0">
              <a:solidFill>
                <a:srgbClr val="75461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『…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馬利亞就被看出懷了孕，就是她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從聖靈所懷的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』–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太一</a:t>
            </a:r>
            <a:r>
              <a:rPr lang="en-US" altLang="zh-TW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75461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“看哪，必有童女懷孕生子，人要稱祂的名為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以馬內利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。”（以馬內利繙出來，就是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神與我們同在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』–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太一</a:t>
            </a:r>
            <a:r>
              <a:rPr lang="en-US" altLang="zh-TW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75461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因有一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嬰孩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為我們而生，</a:t>
            </a:r>
            <a:r>
              <a:rPr lang="en-US" altLang="zh-TW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祂的名稱為</a:t>
            </a:r>
            <a:r>
              <a:rPr lang="en-US" altLang="zh-TW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全能的神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』–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賽九</a:t>
            </a:r>
            <a:r>
              <a:rPr lang="en-US" altLang="zh-TW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75461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83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7" grpId="0"/>
      <p:bldP spid="28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6399D77-0F4C-7A47-A956-982ADAECBC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F35E39B1-E32A-A040-ADBD-0B681A14478D}"/>
              </a:ext>
            </a:extLst>
          </p:cNvPr>
          <p:cNvSpPr>
            <a:spLocks/>
          </p:cNvSpPr>
          <p:nvPr/>
        </p:nvSpPr>
        <p:spPr bwMode="auto">
          <a:xfrm>
            <a:off x="529555" y="2374904"/>
            <a:ext cx="5107303" cy="4230822"/>
          </a:xfrm>
          <a:custGeom>
            <a:avLst/>
            <a:gdLst>
              <a:gd name="T0" fmla="*/ 2279 w 2604"/>
              <a:gd name="T1" fmla="*/ 0 h 2111"/>
              <a:gd name="T2" fmla="*/ 1056 w 2604"/>
              <a:gd name="T3" fmla="*/ 0 h 2111"/>
              <a:gd name="T4" fmla="*/ 0 w 2604"/>
              <a:gd name="T5" fmla="*/ 1056 h 2111"/>
              <a:gd name="T6" fmla="*/ 1039 w 2604"/>
              <a:gd name="T7" fmla="*/ 2111 h 2111"/>
              <a:gd name="T8" fmla="*/ 161 w 2604"/>
              <a:gd name="T9" fmla="*/ 1217 h 2111"/>
              <a:gd name="T10" fmla="*/ 1056 w 2604"/>
              <a:gd name="T11" fmla="*/ 322 h 2111"/>
              <a:gd name="T12" fmla="*/ 2279 w 2604"/>
              <a:gd name="T13" fmla="*/ 322 h 2111"/>
              <a:gd name="T14" fmla="*/ 2604 w 2604"/>
              <a:gd name="T15" fmla="*/ 0 h 2111"/>
              <a:gd name="T16" fmla="*/ 2279 w 2604"/>
              <a:gd name="T17" fmla="*/ 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4" h="2111">
                <a:moveTo>
                  <a:pt x="2279" y="0"/>
                </a:moveTo>
                <a:cubicBezTo>
                  <a:pt x="1056" y="0"/>
                  <a:pt x="1056" y="0"/>
                  <a:pt x="1056" y="0"/>
                </a:cubicBezTo>
                <a:cubicBezTo>
                  <a:pt x="473" y="0"/>
                  <a:pt x="0" y="473"/>
                  <a:pt x="0" y="1056"/>
                </a:cubicBezTo>
                <a:cubicBezTo>
                  <a:pt x="0" y="1631"/>
                  <a:pt x="466" y="2099"/>
                  <a:pt x="1039" y="2111"/>
                </a:cubicBezTo>
                <a:cubicBezTo>
                  <a:pt x="555" y="2099"/>
                  <a:pt x="161" y="1703"/>
                  <a:pt x="161" y="1217"/>
                </a:cubicBezTo>
                <a:cubicBezTo>
                  <a:pt x="161" y="722"/>
                  <a:pt x="562" y="322"/>
                  <a:pt x="1056" y="322"/>
                </a:cubicBezTo>
                <a:cubicBezTo>
                  <a:pt x="2279" y="322"/>
                  <a:pt x="2279" y="322"/>
                  <a:pt x="2279" y="322"/>
                </a:cubicBezTo>
                <a:cubicBezTo>
                  <a:pt x="2458" y="322"/>
                  <a:pt x="2603" y="178"/>
                  <a:pt x="2604" y="0"/>
                </a:cubicBezTo>
                <a:lnTo>
                  <a:pt x="2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6F21A80E-9F41-D148-BE03-9E126360A478}"/>
              </a:ext>
            </a:extLst>
          </p:cNvPr>
          <p:cNvSpPr>
            <a:spLocks/>
          </p:cNvSpPr>
          <p:nvPr/>
        </p:nvSpPr>
        <p:spPr bwMode="auto">
          <a:xfrm>
            <a:off x="898170" y="3140294"/>
            <a:ext cx="4196872" cy="3468457"/>
          </a:xfrm>
          <a:custGeom>
            <a:avLst/>
            <a:gdLst>
              <a:gd name="T0" fmla="*/ 1816 w 2140"/>
              <a:gd name="T1" fmla="*/ 0 h 1730"/>
              <a:gd name="T2" fmla="*/ 868 w 2140"/>
              <a:gd name="T3" fmla="*/ 0 h 1730"/>
              <a:gd name="T4" fmla="*/ 0 w 2140"/>
              <a:gd name="T5" fmla="*/ 839 h 1730"/>
              <a:gd name="T6" fmla="*/ 845 w 2140"/>
              <a:gd name="T7" fmla="*/ 1730 h 1730"/>
              <a:gd name="T8" fmla="*/ 160 w 2140"/>
              <a:gd name="T9" fmla="*/ 999 h 1730"/>
              <a:gd name="T10" fmla="*/ 868 w 2140"/>
              <a:gd name="T11" fmla="*/ 320 h 1730"/>
              <a:gd name="T12" fmla="*/ 1816 w 2140"/>
              <a:gd name="T13" fmla="*/ 320 h 1730"/>
              <a:gd name="T14" fmla="*/ 2140 w 2140"/>
              <a:gd name="T15" fmla="*/ 0 h 1730"/>
              <a:gd name="T16" fmla="*/ 1816 w 2140"/>
              <a:gd name="T17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0" h="1730">
                <a:moveTo>
                  <a:pt x="1816" y="0"/>
                </a:moveTo>
                <a:cubicBezTo>
                  <a:pt x="868" y="0"/>
                  <a:pt x="868" y="0"/>
                  <a:pt x="868" y="0"/>
                </a:cubicBezTo>
                <a:cubicBezTo>
                  <a:pt x="388" y="0"/>
                  <a:pt x="0" y="360"/>
                  <a:pt x="0" y="839"/>
                </a:cubicBezTo>
                <a:cubicBezTo>
                  <a:pt x="0" y="1313"/>
                  <a:pt x="374" y="1720"/>
                  <a:pt x="845" y="1730"/>
                </a:cubicBezTo>
                <a:cubicBezTo>
                  <a:pt x="462" y="1720"/>
                  <a:pt x="160" y="1385"/>
                  <a:pt x="160" y="999"/>
                </a:cubicBezTo>
                <a:cubicBezTo>
                  <a:pt x="160" y="608"/>
                  <a:pt x="477" y="320"/>
                  <a:pt x="868" y="320"/>
                </a:cubicBezTo>
                <a:cubicBezTo>
                  <a:pt x="1816" y="320"/>
                  <a:pt x="1816" y="320"/>
                  <a:pt x="1816" y="320"/>
                </a:cubicBezTo>
                <a:cubicBezTo>
                  <a:pt x="1995" y="320"/>
                  <a:pt x="2140" y="177"/>
                  <a:pt x="2140" y="0"/>
                </a:cubicBezTo>
                <a:lnTo>
                  <a:pt x="1816" y="0"/>
                </a:lnTo>
                <a:close/>
              </a:path>
            </a:pathLst>
          </a:custGeom>
          <a:solidFill>
            <a:srgbClr val="00833E"/>
          </a:solidFill>
          <a:ln>
            <a:solidFill>
              <a:srgbClr val="00833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B882325F-CC26-7745-A7CB-65A6B1743352}"/>
              </a:ext>
            </a:extLst>
          </p:cNvPr>
          <p:cNvSpPr>
            <a:spLocks/>
          </p:cNvSpPr>
          <p:nvPr/>
        </p:nvSpPr>
        <p:spPr bwMode="auto">
          <a:xfrm>
            <a:off x="1268264" y="3879970"/>
            <a:ext cx="3290880" cy="2728781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75461F"/>
          </a:solidFill>
          <a:ln>
            <a:solidFill>
              <a:srgbClr val="7546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1629476" y="4621157"/>
            <a:ext cx="2386370" cy="1984569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998089" y="5375959"/>
            <a:ext cx="1203547" cy="1232792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2455576" y="5844925"/>
            <a:ext cx="288574" cy="29486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xmlns="" id="{77115723-55D0-0046-B61E-BAECC9D52A15}"/>
              </a:ext>
            </a:extLst>
          </p:cNvPr>
          <p:cNvSpPr txBox="1">
            <a:spLocks/>
          </p:cNvSpPr>
          <p:nvPr/>
        </p:nvSpPr>
        <p:spPr>
          <a:xfrm>
            <a:off x="3272524" y="2525771"/>
            <a:ext cx="16488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內住的神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xmlns="" id="{AA806696-84FD-834C-BE16-47DA0EF9F457}"/>
              </a:ext>
            </a:extLst>
          </p:cNvPr>
          <p:cNvSpPr txBox="1">
            <a:spLocks/>
          </p:cNvSpPr>
          <p:nvPr/>
        </p:nvSpPr>
        <p:spPr>
          <a:xfrm>
            <a:off x="2996606" y="3288849"/>
            <a:ext cx="15817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救贖的神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xmlns="" id="{858EE844-6902-F943-AFD7-201AD5B73C40}"/>
              </a:ext>
            </a:extLst>
          </p:cNvPr>
          <p:cNvSpPr txBox="1">
            <a:spLocks/>
          </p:cNvSpPr>
          <p:nvPr/>
        </p:nvSpPr>
        <p:spPr>
          <a:xfrm>
            <a:off x="2513860" y="4004762"/>
            <a:ext cx="15830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成肉體的神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2373489" y="4759089"/>
            <a:ext cx="13307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單身的神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Inhaltsplatzhalter 4">
            <a:extLst>
              <a:ext uri="{FF2B5EF4-FFF2-40B4-BE49-F238E27FC236}">
                <a16:creationId xmlns:a16="http://schemas.microsoft.com/office/drawing/2014/main" xmlns="" id="{7BD72923-6DC3-8A4E-89D9-B53B53E468DB}"/>
              </a:ext>
            </a:extLst>
          </p:cNvPr>
          <p:cNvSpPr txBox="1">
            <a:spLocks/>
          </p:cNvSpPr>
          <p:nvPr/>
        </p:nvSpPr>
        <p:spPr>
          <a:xfrm>
            <a:off x="3297100" y="5623024"/>
            <a:ext cx="199187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聖經中關於神的漸進啟示</a:t>
            </a:r>
            <a:endParaRPr lang="zh-CN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xmlns="" id="{F2C276D8-4799-5346-AEBF-1EB650077641}"/>
              </a:ext>
            </a:extLst>
          </p:cNvPr>
          <p:cNvSpPr txBox="1">
            <a:spLocks/>
          </p:cNvSpPr>
          <p:nvPr/>
        </p:nvSpPr>
        <p:spPr>
          <a:xfrm>
            <a:off x="6425652" y="1590290"/>
            <a:ext cx="6095311" cy="42780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en-US" altLang="zh-TW" sz="32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救贖</a:t>
            </a:r>
            <a:r>
              <a:rPr lang="en-US" altLang="zh-TW" sz="32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2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的神：</a:t>
            </a:r>
            <a:endParaRPr lang="en-US" altLang="zh-TW" sz="3200" b="1" dirty="0">
              <a:solidFill>
                <a:srgbClr val="00833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24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看哪，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神的羔羊</a:t>
            </a:r>
            <a:r>
              <a:rPr lang="zh-TW" altLang="en-US" sz="24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，除去世人之罪的！</a:t>
            </a:r>
            <a:r>
              <a:rPr lang="en-US" altLang="zh-TW" sz="24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4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約一</a:t>
            </a:r>
            <a:r>
              <a:rPr lang="en-US" altLang="zh-TW" sz="24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2400" b="1" dirty="0">
                <a:solidFill>
                  <a:srgbClr val="00833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833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內住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的神：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『…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你們受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聖靈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』–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約二十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『…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末後的亞當成了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賜生命的靈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林前十五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主就是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那靈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…』–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林後三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DE55017F-08BB-4612-A6DE-EAD40DB039B8}"/>
              </a:ext>
            </a:extLst>
          </p:cNvPr>
          <p:cNvSpPr txBox="1">
            <a:spLocks/>
          </p:cNvSpPr>
          <p:nvPr/>
        </p:nvSpPr>
        <p:spPr>
          <a:xfrm>
            <a:off x="191735" y="374586"/>
            <a:ext cx="11327329" cy="1572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團體基督的異象與經歷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聖經中關於神的漸進啟示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684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/>
      <p:bldP spid="26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6399D77-0F4C-7A47-A956-982ADAECBC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2885DA60-0DDA-0C4F-8C60-594C2EF6DE6C}"/>
              </a:ext>
            </a:extLst>
          </p:cNvPr>
          <p:cNvSpPr>
            <a:spLocks/>
          </p:cNvSpPr>
          <p:nvPr/>
        </p:nvSpPr>
        <p:spPr bwMode="auto">
          <a:xfrm>
            <a:off x="163902" y="1629179"/>
            <a:ext cx="6011815" cy="4979572"/>
          </a:xfrm>
          <a:custGeom>
            <a:avLst/>
            <a:gdLst>
              <a:gd name="T0" fmla="*/ 2740 w 3065"/>
              <a:gd name="T1" fmla="*/ 0 h 2484"/>
              <a:gd name="T2" fmla="*/ 1242 w 3065"/>
              <a:gd name="T3" fmla="*/ 0 h 2484"/>
              <a:gd name="T4" fmla="*/ 0 w 3065"/>
              <a:gd name="T5" fmla="*/ 1242 h 2484"/>
              <a:gd name="T6" fmla="*/ 1242 w 3065"/>
              <a:gd name="T7" fmla="*/ 2484 h 2484"/>
              <a:gd name="T8" fmla="*/ 161 w 3065"/>
              <a:gd name="T9" fmla="*/ 1403 h 2484"/>
              <a:gd name="T10" fmla="*/ 1242 w 3065"/>
              <a:gd name="T11" fmla="*/ 323 h 2484"/>
              <a:gd name="T12" fmla="*/ 2740 w 3065"/>
              <a:gd name="T13" fmla="*/ 323 h 2484"/>
              <a:gd name="T14" fmla="*/ 3065 w 3065"/>
              <a:gd name="T15" fmla="*/ 0 h 2484"/>
              <a:gd name="T16" fmla="*/ 2740 w 3065"/>
              <a:gd name="T17" fmla="*/ 0 h 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5" h="2484">
                <a:moveTo>
                  <a:pt x="2740" y="0"/>
                </a:moveTo>
                <a:cubicBezTo>
                  <a:pt x="1242" y="0"/>
                  <a:pt x="1242" y="0"/>
                  <a:pt x="1242" y="0"/>
                </a:cubicBezTo>
                <a:cubicBezTo>
                  <a:pt x="556" y="0"/>
                  <a:pt x="0" y="556"/>
                  <a:pt x="0" y="1242"/>
                </a:cubicBezTo>
                <a:cubicBezTo>
                  <a:pt x="0" y="1928"/>
                  <a:pt x="556" y="2484"/>
                  <a:pt x="1242" y="2484"/>
                </a:cubicBezTo>
                <a:cubicBezTo>
                  <a:pt x="645" y="2484"/>
                  <a:pt x="161" y="2000"/>
                  <a:pt x="161" y="1403"/>
                </a:cubicBezTo>
                <a:cubicBezTo>
                  <a:pt x="161" y="806"/>
                  <a:pt x="645" y="323"/>
                  <a:pt x="1242" y="323"/>
                </a:cubicBezTo>
                <a:cubicBezTo>
                  <a:pt x="2740" y="323"/>
                  <a:pt x="2740" y="323"/>
                  <a:pt x="2740" y="323"/>
                </a:cubicBezTo>
                <a:cubicBezTo>
                  <a:pt x="2919" y="323"/>
                  <a:pt x="3064" y="178"/>
                  <a:pt x="3065" y="0"/>
                </a:cubicBezTo>
                <a:lnTo>
                  <a:pt x="2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F35E39B1-E32A-A040-ADBD-0B681A14478D}"/>
              </a:ext>
            </a:extLst>
          </p:cNvPr>
          <p:cNvSpPr>
            <a:spLocks/>
          </p:cNvSpPr>
          <p:nvPr/>
        </p:nvSpPr>
        <p:spPr bwMode="auto">
          <a:xfrm>
            <a:off x="529555" y="2374904"/>
            <a:ext cx="5107303" cy="4230822"/>
          </a:xfrm>
          <a:custGeom>
            <a:avLst/>
            <a:gdLst>
              <a:gd name="T0" fmla="*/ 2279 w 2604"/>
              <a:gd name="T1" fmla="*/ 0 h 2111"/>
              <a:gd name="T2" fmla="*/ 1056 w 2604"/>
              <a:gd name="T3" fmla="*/ 0 h 2111"/>
              <a:gd name="T4" fmla="*/ 0 w 2604"/>
              <a:gd name="T5" fmla="*/ 1056 h 2111"/>
              <a:gd name="T6" fmla="*/ 1039 w 2604"/>
              <a:gd name="T7" fmla="*/ 2111 h 2111"/>
              <a:gd name="T8" fmla="*/ 161 w 2604"/>
              <a:gd name="T9" fmla="*/ 1217 h 2111"/>
              <a:gd name="T10" fmla="*/ 1056 w 2604"/>
              <a:gd name="T11" fmla="*/ 322 h 2111"/>
              <a:gd name="T12" fmla="*/ 2279 w 2604"/>
              <a:gd name="T13" fmla="*/ 322 h 2111"/>
              <a:gd name="T14" fmla="*/ 2604 w 2604"/>
              <a:gd name="T15" fmla="*/ 0 h 2111"/>
              <a:gd name="T16" fmla="*/ 2279 w 2604"/>
              <a:gd name="T17" fmla="*/ 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4" h="2111">
                <a:moveTo>
                  <a:pt x="2279" y="0"/>
                </a:moveTo>
                <a:cubicBezTo>
                  <a:pt x="1056" y="0"/>
                  <a:pt x="1056" y="0"/>
                  <a:pt x="1056" y="0"/>
                </a:cubicBezTo>
                <a:cubicBezTo>
                  <a:pt x="473" y="0"/>
                  <a:pt x="0" y="473"/>
                  <a:pt x="0" y="1056"/>
                </a:cubicBezTo>
                <a:cubicBezTo>
                  <a:pt x="0" y="1631"/>
                  <a:pt x="466" y="2099"/>
                  <a:pt x="1039" y="2111"/>
                </a:cubicBezTo>
                <a:cubicBezTo>
                  <a:pt x="555" y="2099"/>
                  <a:pt x="161" y="1703"/>
                  <a:pt x="161" y="1217"/>
                </a:cubicBezTo>
                <a:cubicBezTo>
                  <a:pt x="161" y="722"/>
                  <a:pt x="562" y="322"/>
                  <a:pt x="1056" y="322"/>
                </a:cubicBezTo>
                <a:cubicBezTo>
                  <a:pt x="2279" y="322"/>
                  <a:pt x="2279" y="322"/>
                  <a:pt x="2279" y="322"/>
                </a:cubicBezTo>
                <a:cubicBezTo>
                  <a:pt x="2458" y="322"/>
                  <a:pt x="2603" y="178"/>
                  <a:pt x="2604" y="0"/>
                </a:cubicBezTo>
                <a:lnTo>
                  <a:pt x="2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6F21A80E-9F41-D148-BE03-9E126360A478}"/>
              </a:ext>
            </a:extLst>
          </p:cNvPr>
          <p:cNvSpPr>
            <a:spLocks/>
          </p:cNvSpPr>
          <p:nvPr/>
        </p:nvSpPr>
        <p:spPr bwMode="auto">
          <a:xfrm>
            <a:off x="898170" y="3140294"/>
            <a:ext cx="4196872" cy="3468457"/>
          </a:xfrm>
          <a:custGeom>
            <a:avLst/>
            <a:gdLst>
              <a:gd name="T0" fmla="*/ 1816 w 2140"/>
              <a:gd name="T1" fmla="*/ 0 h 1730"/>
              <a:gd name="T2" fmla="*/ 868 w 2140"/>
              <a:gd name="T3" fmla="*/ 0 h 1730"/>
              <a:gd name="T4" fmla="*/ 0 w 2140"/>
              <a:gd name="T5" fmla="*/ 839 h 1730"/>
              <a:gd name="T6" fmla="*/ 845 w 2140"/>
              <a:gd name="T7" fmla="*/ 1730 h 1730"/>
              <a:gd name="T8" fmla="*/ 160 w 2140"/>
              <a:gd name="T9" fmla="*/ 999 h 1730"/>
              <a:gd name="T10" fmla="*/ 868 w 2140"/>
              <a:gd name="T11" fmla="*/ 320 h 1730"/>
              <a:gd name="T12" fmla="*/ 1816 w 2140"/>
              <a:gd name="T13" fmla="*/ 320 h 1730"/>
              <a:gd name="T14" fmla="*/ 2140 w 2140"/>
              <a:gd name="T15" fmla="*/ 0 h 1730"/>
              <a:gd name="T16" fmla="*/ 1816 w 2140"/>
              <a:gd name="T17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0" h="1730">
                <a:moveTo>
                  <a:pt x="1816" y="0"/>
                </a:moveTo>
                <a:cubicBezTo>
                  <a:pt x="868" y="0"/>
                  <a:pt x="868" y="0"/>
                  <a:pt x="868" y="0"/>
                </a:cubicBezTo>
                <a:cubicBezTo>
                  <a:pt x="388" y="0"/>
                  <a:pt x="0" y="360"/>
                  <a:pt x="0" y="839"/>
                </a:cubicBezTo>
                <a:cubicBezTo>
                  <a:pt x="0" y="1313"/>
                  <a:pt x="374" y="1720"/>
                  <a:pt x="845" y="1730"/>
                </a:cubicBezTo>
                <a:cubicBezTo>
                  <a:pt x="462" y="1720"/>
                  <a:pt x="160" y="1385"/>
                  <a:pt x="160" y="999"/>
                </a:cubicBezTo>
                <a:cubicBezTo>
                  <a:pt x="160" y="608"/>
                  <a:pt x="477" y="320"/>
                  <a:pt x="868" y="320"/>
                </a:cubicBezTo>
                <a:cubicBezTo>
                  <a:pt x="1816" y="320"/>
                  <a:pt x="1816" y="320"/>
                  <a:pt x="1816" y="320"/>
                </a:cubicBezTo>
                <a:cubicBezTo>
                  <a:pt x="1995" y="320"/>
                  <a:pt x="2140" y="177"/>
                  <a:pt x="2140" y="0"/>
                </a:cubicBezTo>
                <a:lnTo>
                  <a:pt x="1816" y="0"/>
                </a:lnTo>
                <a:close/>
              </a:path>
            </a:pathLst>
          </a:custGeom>
          <a:solidFill>
            <a:srgbClr val="00833E"/>
          </a:solidFill>
          <a:ln>
            <a:solidFill>
              <a:srgbClr val="00833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B882325F-CC26-7745-A7CB-65A6B1743352}"/>
              </a:ext>
            </a:extLst>
          </p:cNvPr>
          <p:cNvSpPr>
            <a:spLocks/>
          </p:cNvSpPr>
          <p:nvPr/>
        </p:nvSpPr>
        <p:spPr bwMode="auto">
          <a:xfrm>
            <a:off x="1268264" y="3879970"/>
            <a:ext cx="3290880" cy="2728781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75461F"/>
          </a:solidFill>
          <a:ln>
            <a:solidFill>
              <a:srgbClr val="7546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1629476" y="4621157"/>
            <a:ext cx="2386370" cy="1984569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998089" y="5375959"/>
            <a:ext cx="1203547" cy="1232792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2455576" y="5844925"/>
            <a:ext cx="288574" cy="29486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xmlns="" id="{27AA8D96-52E2-8841-9600-46EA67E63267}"/>
              </a:ext>
            </a:extLst>
          </p:cNvPr>
          <p:cNvSpPr txBox="1">
            <a:spLocks/>
          </p:cNvSpPr>
          <p:nvPr/>
        </p:nvSpPr>
        <p:spPr>
          <a:xfrm>
            <a:off x="3889860" y="1785846"/>
            <a:ext cx="13769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合併的神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xmlns="" id="{77115723-55D0-0046-B61E-BAECC9D52A15}"/>
              </a:ext>
            </a:extLst>
          </p:cNvPr>
          <p:cNvSpPr txBox="1">
            <a:spLocks/>
          </p:cNvSpPr>
          <p:nvPr/>
        </p:nvSpPr>
        <p:spPr>
          <a:xfrm>
            <a:off x="3272524" y="2525771"/>
            <a:ext cx="16488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內住的神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xmlns="" id="{AA806696-84FD-834C-BE16-47DA0EF9F457}"/>
              </a:ext>
            </a:extLst>
          </p:cNvPr>
          <p:cNvSpPr txBox="1">
            <a:spLocks/>
          </p:cNvSpPr>
          <p:nvPr/>
        </p:nvSpPr>
        <p:spPr>
          <a:xfrm>
            <a:off x="2996606" y="3288849"/>
            <a:ext cx="15817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救贖的神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xmlns="" id="{858EE844-6902-F943-AFD7-201AD5B73C40}"/>
              </a:ext>
            </a:extLst>
          </p:cNvPr>
          <p:cNvSpPr txBox="1">
            <a:spLocks/>
          </p:cNvSpPr>
          <p:nvPr/>
        </p:nvSpPr>
        <p:spPr>
          <a:xfrm>
            <a:off x="2513860" y="4004762"/>
            <a:ext cx="15830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成肉體的神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2373489" y="4759089"/>
            <a:ext cx="13307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單身的神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Inhaltsplatzhalter 4">
            <a:extLst>
              <a:ext uri="{FF2B5EF4-FFF2-40B4-BE49-F238E27FC236}">
                <a16:creationId xmlns:a16="http://schemas.microsoft.com/office/drawing/2014/main" xmlns="" id="{7BD72923-6DC3-8A4E-89D9-B53B53E468DB}"/>
              </a:ext>
            </a:extLst>
          </p:cNvPr>
          <p:cNvSpPr txBox="1">
            <a:spLocks/>
          </p:cNvSpPr>
          <p:nvPr/>
        </p:nvSpPr>
        <p:spPr>
          <a:xfrm>
            <a:off x="3297100" y="5623024"/>
            <a:ext cx="1991870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聖經中關於神的漸進啟示</a:t>
            </a:r>
            <a:endParaRPr lang="zh-CN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xmlns="" id="{F2C276D8-4799-5346-AEBF-1EB650077641}"/>
              </a:ext>
            </a:extLst>
          </p:cNvPr>
          <p:cNvSpPr txBox="1">
            <a:spLocks/>
          </p:cNvSpPr>
          <p:nvPr/>
        </p:nvSpPr>
        <p:spPr>
          <a:xfrm>
            <a:off x="6463753" y="1590290"/>
            <a:ext cx="5564346" cy="37548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的神：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就如身體是一個，卻有許多肢體，而且身體上一切的肢體雖多，仍是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一個身體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，基督也是這樣。因為我們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都已經在一位靈裡受浸，成了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一個身體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，且都得以喝一位靈。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』–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林前十二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12~13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我又看見聖城新耶路撒冷由神那裏從天而降，豫備好了，就如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新婦妝飾整齊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，等候丈夫。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』–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啟二一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8870B61B-9E44-49E9-9DC0-3DD909ECC1B0}"/>
              </a:ext>
            </a:extLst>
          </p:cNvPr>
          <p:cNvSpPr txBox="1">
            <a:spLocks/>
          </p:cNvSpPr>
          <p:nvPr/>
        </p:nvSpPr>
        <p:spPr>
          <a:xfrm>
            <a:off x="191736" y="374586"/>
            <a:ext cx="11303578" cy="1572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團體基督的異象與經歷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聖經中關於神的漸進啟示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56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6399D77-0F4C-7A47-A956-982ADAECBC01}"/>
              </a:ext>
            </a:extLst>
          </p:cNvPr>
          <p:cNvSpPr/>
          <p:nvPr/>
        </p:nvSpPr>
        <p:spPr>
          <a:xfrm>
            <a:off x="0" y="16752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2885DA60-0DDA-0C4F-8C60-594C2EF6DE6C}"/>
              </a:ext>
            </a:extLst>
          </p:cNvPr>
          <p:cNvSpPr>
            <a:spLocks/>
          </p:cNvSpPr>
          <p:nvPr/>
        </p:nvSpPr>
        <p:spPr bwMode="auto">
          <a:xfrm>
            <a:off x="163902" y="1629179"/>
            <a:ext cx="6011815" cy="4979572"/>
          </a:xfrm>
          <a:custGeom>
            <a:avLst/>
            <a:gdLst>
              <a:gd name="T0" fmla="*/ 2740 w 3065"/>
              <a:gd name="T1" fmla="*/ 0 h 2484"/>
              <a:gd name="T2" fmla="*/ 1242 w 3065"/>
              <a:gd name="T3" fmla="*/ 0 h 2484"/>
              <a:gd name="T4" fmla="*/ 0 w 3065"/>
              <a:gd name="T5" fmla="*/ 1242 h 2484"/>
              <a:gd name="T6" fmla="*/ 1242 w 3065"/>
              <a:gd name="T7" fmla="*/ 2484 h 2484"/>
              <a:gd name="T8" fmla="*/ 161 w 3065"/>
              <a:gd name="T9" fmla="*/ 1403 h 2484"/>
              <a:gd name="T10" fmla="*/ 1242 w 3065"/>
              <a:gd name="T11" fmla="*/ 323 h 2484"/>
              <a:gd name="T12" fmla="*/ 2740 w 3065"/>
              <a:gd name="T13" fmla="*/ 323 h 2484"/>
              <a:gd name="T14" fmla="*/ 3065 w 3065"/>
              <a:gd name="T15" fmla="*/ 0 h 2484"/>
              <a:gd name="T16" fmla="*/ 2740 w 3065"/>
              <a:gd name="T17" fmla="*/ 0 h 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5" h="2484">
                <a:moveTo>
                  <a:pt x="2740" y="0"/>
                </a:moveTo>
                <a:cubicBezTo>
                  <a:pt x="1242" y="0"/>
                  <a:pt x="1242" y="0"/>
                  <a:pt x="1242" y="0"/>
                </a:cubicBezTo>
                <a:cubicBezTo>
                  <a:pt x="556" y="0"/>
                  <a:pt x="0" y="556"/>
                  <a:pt x="0" y="1242"/>
                </a:cubicBezTo>
                <a:cubicBezTo>
                  <a:pt x="0" y="1928"/>
                  <a:pt x="556" y="2484"/>
                  <a:pt x="1242" y="2484"/>
                </a:cubicBezTo>
                <a:cubicBezTo>
                  <a:pt x="645" y="2484"/>
                  <a:pt x="161" y="2000"/>
                  <a:pt x="161" y="1403"/>
                </a:cubicBezTo>
                <a:cubicBezTo>
                  <a:pt x="161" y="806"/>
                  <a:pt x="645" y="323"/>
                  <a:pt x="1242" y="323"/>
                </a:cubicBezTo>
                <a:cubicBezTo>
                  <a:pt x="2740" y="323"/>
                  <a:pt x="2740" y="323"/>
                  <a:pt x="2740" y="323"/>
                </a:cubicBezTo>
                <a:cubicBezTo>
                  <a:pt x="2919" y="323"/>
                  <a:pt x="3064" y="178"/>
                  <a:pt x="3065" y="0"/>
                </a:cubicBezTo>
                <a:lnTo>
                  <a:pt x="2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F35E39B1-E32A-A040-ADBD-0B681A14478D}"/>
              </a:ext>
            </a:extLst>
          </p:cNvPr>
          <p:cNvSpPr>
            <a:spLocks/>
          </p:cNvSpPr>
          <p:nvPr/>
        </p:nvSpPr>
        <p:spPr bwMode="auto">
          <a:xfrm>
            <a:off x="529555" y="2374904"/>
            <a:ext cx="5107303" cy="4230822"/>
          </a:xfrm>
          <a:custGeom>
            <a:avLst/>
            <a:gdLst>
              <a:gd name="T0" fmla="*/ 2279 w 2604"/>
              <a:gd name="T1" fmla="*/ 0 h 2111"/>
              <a:gd name="T2" fmla="*/ 1056 w 2604"/>
              <a:gd name="T3" fmla="*/ 0 h 2111"/>
              <a:gd name="T4" fmla="*/ 0 w 2604"/>
              <a:gd name="T5" fmla="*/ 1056 h 2111"/>
              <a:gd name="T6" fmla="*/ 1039 w 2604"/>
              <a:gd name="T7" fmla="*/ 2111 h 2111"/>
              <a:gd name="T8" fmla="*/ 161 w 2604"/>
              <a:gd name="T9" fmla="*/ 1217 h 2111"/>
              <a:gd name="T10" fmla="*/ 1056 w 2604"/>
              <a:gd name="T11" fmla="*/ 322 h 2111"/>
              <a:gd name="T12" fmla="*/ 2279 w 2604"/>
              <a:gd name="T13" fmla="*/ 322 h 2111"/>
              <a:gd name="T14" fmla="*/ 2604 w 2604"/>
              <a:gd name="T15" fmla="*/ 0 h 2111"/>
              <a:gd name="T16" fmla="*/ 2279 w 2604"/>
              <a:gd name="T17" fmla="*/ 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4" h="2111">
                <a:moveTo>
                  <a:pt x="2279" y="0"/>
                </a:moveTo>
                <a:cubicBezTo>
                  <a:pt x="1056" y="0"/>
                  <a:pt x="1056" y="0"/>
                  <a:pt x="1056" y="0"/>
                </a:cubicBezTo>
                <a:cubicBezTo>
                  <a:pt x="473" y="0"/>
                  <a:pt x="0" y="473"/>
                  <a:pt x="0" y="1056"/>
                </a:cubicBezTo>
                <a:cubicBezTo>
                  <a:pt x="0" y="1631"/>
                  <a:pt x="466" y="2099"/>
                  <a:pt x="1039" y="2111"/>
                </a:cubicBezTo>
                <a:cubicBezTo>
                  <a:pt x="555" y="2099"/>
                  <a:pt x="161" y="1703"/>
                  <a:pt x="161" y="1217"/>
                </a:cubicBezTo>
                <a:cubicBezTo>
                  <a:pt x="161" y="722"/>
                  <a:pt x="562" y="322"/>
                  <a:pt x="1056" y="322"/>
                </a:cubicBezTo>
                <a:cubicBezTo>
                  <a:pt x="2279" y="322"/>
                  <a:pt x="2279" y="322"/>
                  <a:pt x="2279" y="322"/>
                </a:cubicBezTo>
                <a:cubicBezTo>
                  <a:pt x="2458" y="322"/>
                  <a:pt x="2603" y="178"/>
                  <a:pt x="2604" y="0"/>
                </a:cubicBezTo>
                <a:lnTo>
                  <a:pt x="2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6F21A80E-9F41-D148-BE03-9E126360A478}"/>
              </a:ext>
            </a:extLst>
          </p:cNvPr>
          <p:cNvSpPr>
            <a:spLocks/>
          </p:cNvSpPr>
          <p:nvPr/>
        </p:nvSpPr>
        <p:spPr bwMode="auto">
          <a:xfrm>
            <a:off x="898170" y="3140294"/>
            <a:ext cx="4196872" cy="3468457"/>
          </a:xfrm>
          <a:custGeom>
            <a:avLst/>
            <a:gdLst>
              <a:gd name="T0" fmla="*/ 1816 w 2140"/>
              <a:gd name="T1" fmla="*/ 0 h 1730"/>
              <a:gd name="T2" fmla="*/ 868 w 2140"/>
              <a:gd name="T3" fmla="*/ 0 h 1730"/>
              <a:gd name="T4" fmla="*/ 0 w 2140"/>
              <a:gd name="T5" fmla="*/ 839 h 1730"/>
              <a:gd name="T6" fmla="*/ 845 w 2140"/>
              <a:gd name="T7" fmla="*/ 1730 h 1730"/>
              <a:gd name="T8" fmla="*/ 160 w 2140"/>
              <a:gd name="T9" fmla="*/ 999 h 1730"/>
              <a:gd name="T10" fmla="*/ 868 w 2140"/>
              <a:gd name="T11" fmla="*/ 320 h 1730"/>
              <a:gd name="T12" fmla="*/ 1816 w 2140"/>
              <a:gd name="T13" fmla="*/ 320 h 1730"/>
              <a:gd name="T14" fmla="*/ 2140 w 2140"/>
              <a:gd name="T15" fmla="*/ 0 h 1730"/>
              <a:gd name="T16" fmla="*/ 1816 w 2140"/>
              <a:gd name="T17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0" h="1730">
                <a:moveTo>
                  <a:pt x="1816" y="0"/>
                </a:moveTo>
                <a:cubicBezTo>
                  <a:pt x="868" y="0"/>
                  <a:pt x="868" y="0"/>
                  <a:pt x="868" y="0"/>
                </a:cubicBezTo>
                <a:cubicBezTo>
                  <a:pt x="388" y="0"/>
                  <a:pt x="0" y="360"/>
                  <a:pt x="0" y="839"/>
                </a:cubicBezTo>
                <a:cubicBezTo>
                  <a:pt x="0" y="1313"/>
                  <a:pt x="374" y="1720"/>
                  <a:pt x="845" y="1730"/>
                </a:cubicBezTo>
                <a:cubicBezTo>
                  <a:pt x="462" y="1720"/>
                  <a:pt x="160" y="1385"/>
                  <a:pt x="160" y="999"/>
                </a:cubicBezTo>
                <a:cubicBezTo>
                  <a:pt x="160" y="608"/>
                  <a:pt x="477" y="320"/>
                  <a:pt x="868" y="320"/>
                </a:cubicBezTo>
                <a:cubicBezTo>
                  <a:pt x="1816" y="320"/>
                  <a:pt x="1816" y="320"/>
                  <a:pt x="1816" y="320"/>
                </a:cubicBezTo>
                <a:cubicBezTo>
                  <a:pt x="1995" y="320"/>
                  <a:pt x="2140" y="177"/>
                  <a:pt x="2140" y="0"/>
                </a:cubicBezTo>
                <a:lnTo>
                  <a:pt x="1816" y="0"/>
                </a:lnTo>
                <a:close/>
              </a:path>
            </a:pathLst>
          </a:custGeom>
          <a:solidFill>
            <a:srgbClr val="00833E"/>
          </a:solidFill>
          <a:ln>
            <a:solidFill>
              <a:srgbClr val="00833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B882325F-CC26-7745-A7CB-65A6B1743352}"/>
              </a:ext>
            </a:extLst>
          </p:cNvPr>
          <p:cNvSpPr>
            <a:spLocks/>
          </p:cNvSpPr>
          <p:nvPr/>
        </p:nvSpPr>
        <p:spPr bwMode="auto">
          <a:xfrm>
            <a:off x="1268264" y="3879970"/>
            <a:ext cx="3290880" cy="2728781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75461F"/>
          </a:solidFill>
          <a:ln>
            <a:solidFill>
              <a:srgbClr val="7546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1629476" y="4621157"/>
            <a:ext cx="2386370" cy="1984569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998089" y="5375959"/>
            <a:ext cx="1203547" cy="1232792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2455576" y="5844925"/>
            <a:ext cx="288574" cy="29486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xmlns="" id="{27AA8D96-52E2-8841-9600-46EA67E63267}"/>
              </a:ext>
            </a:extLst>
          </p:cNvPr>
          <p:cNvSpPr txBox="1">
            <a:spLocks/>
          </p:cNvSpPr>
          <p:nvPr/>
        </p:nvSpPr>
        <p:spPr>
          <a:xfrm>
            <a:off x="3958254" y="1798443"/>
            <a:ext cx="13769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主的再來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xmlns="" id="{77115723-55D0-0046-B61E-BAECC9D52A15}"/>
              </a:ext>
            </a:extLst>
          </p:cNvPr>
          <p:cNvSpPr txBox="1">
            <a:spLocks/>
          </p:cNvSpPr>
          <p:nvPr/>
        </p:nvSpPr>
        <p:spPr>
          <a:xfrm>
            <a:off x="3352979" y="2538320"/>
            <a:ext cx="16488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施浸、內住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xmlns="" id="{AA806696-84FD-834C-BE16-47DA0EF9F457}"/>
              </a:ext>
            </a:extLst>
          </p:cNvPr>
          <p:cNvSpPr txBox="1">
            <a:spLocks/>
          </p:cNvSpPr>
          <p:nvPr/>
        </p:nvSpPr>
        <p:spPr>
          <a:xfrm>
            <a:off x="2942963" y="3300373"/>
            <a:ext cx="15817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主的升天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xmlns="" id="{858EE844-6902-F943-AFD7-201AD5B73C40}"/>
              </a:ext>
            </a:extLst>
          </p:cNvPr>
          <p:cNvSpPr txBox="1">
            <a:spLocks/>
          </p:cNvSpPr>
          <p:nvPr/>
        </p:nvSpPr>
        <p:spPr>
          <a:xfrm>
            <a:off x="2724862" y="4028525"/>
            <a:ext cx="15830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死、復活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2373489" y="4759089"/>
            <a:ext cx="13307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成為肉體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Inhaltsplatzhalter 4">
            <a:extLst>
              <a:ext uri="{FF2B5EF4-FFF2-40B4-BE49-F238E27FC236}">
                <a16:creationId xmlns:a16="http://schemas.microsoft.com/office/drawing/2014/main" xmlns="" id="{7BD72923-6DC3-8A4E-89D9-B53B53E468DB}"/>
              </a:ext>
            </a:extLst>
          </p:cNvPr>
          <p:cNvSpPr txBox="1">
            <a:spLocks/>
          </p:cNvSpPr>
          <p:nvPr/>
        </p:nvSpPr>
        <p:spPr>
          <a:xfrm>
            <a:off x="3297099" y="5807690"/>
            <a:ext cx="2527767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神定旨的七個步驟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6" name="Group 1">
            <a:extLst>
              <a:ext uri="{FF2B5EF4-FFF2-40B4-BE49-F238E27FC236}">
                <a16:creationId xmlns:a16="http://schemas.microsoft.com/office/drawing/2014/main" xmlns="" id="{87D6FA25-4D17-4349-AEDD-ED551B1B52F9}"/>
              </a:ext>
            </a:extLst>
          </p:cNvPr>
          <p:cNvGrpSpPr/>
          <p:nvPr/>
        </p:nvGrpSpPr>
        <p:grpSpPr>
          <a:xfrm>
            <a:off x="6368782" y="1871851"/>
            <a:ext cx="2558897" cy="1236778"/>
            <a:chOff x="1069592" y="1875865"/>
            <a:chExt cx="4468749" cy="1272470"/>
          </a:xfrm>
        </p:grpSpPr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xmlns="" id="{18991728-07FB-E64C-B6DA-F2F794ADD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592" y="1875866"/>
              <a:ext cx="4372330" cy="127246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xmlns="" id="{A0227A77-16C1-B647-982F-2A03588C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524" y="1875866"/>
              <a:ext cx="442135" cy="1267329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xmlns="" id="{D290FADE-FEF0-B440-84BB-C2CB2A7AE857}"/>
                </a:ext>
              </a:extLst>
            </p:cNvPr>
            <p:cNvSpPr/>
            <p:nvPr/>
          </p:nvSpPr>
          <p:spPr>
            <a:xfrm>
              <a:off x="5441922" y="1875865"/>
              <a:ext cx="96419" cy="12724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0" name="Group 2">
            <a:extLst>
              <a:ext uri="{FF2B5EF4-FFF2-40B4-BE49-F238E27FC236}">
                <a16:creationId xmlns:a16="http://schemas.microsoft.com/office/drawing/2014/main" xmlns="" id="{45FFFA51-AAA8-8B42-BA91-BC1C43FBA3E4}"/>
              </a:ext>
            </a:extLst>
          </p:cNvPr>
          <p:cNvGrpSpPr/>
          <p:nvPr/>
        </p:nvGrpSpPr>
        <p:grpSpPr>
          <a:xfrm>
            <a:off x="6301909" y="3422678"/>
            <a:ext cx="2641400" cy="1240335"/>
            <a:chOff x="925513" y="3281809"/>
            <a:chExt cx="4612828" cy="1276130"/>
          </a:xfrm>
        </p:grpSpPr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xmlns="" id="{B98DD619-3FB2-FC45-9FD7-C32C999EB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3" y="3283640"/>
              <a:ext cx="4516409" cy="1272469"/>
            </a:xfrm>
            <a:custGeom>
              <a:avLst/>
              <a:gdLst>
                <a:gd name="T0" fmla="*/ 176 w 1850"/>
                <a:gd name="T1" fmla="*/ 0 h 523"/>
                <a:gd name="T2" fmla="*/ 105 w 1850"/>
                <a:gd name="T3" fmla="*/ 13 h 523"/>
                <a:gd name="T4" fmla="*/ 48 w 1850"/>
                <a:gd name="T5" fmla="*/ 50 h 523"/>
                <a:gd name="T6" fmla="*/ 13 w 1850"/>
                <a:gd name="T7" fmla="*/ 104 h 523"/>
                <a:gd name="T8" fmla="*/ 0 w 1850"/>
                <a:gd name="T9" fmla="*/ 169 h 523"/>
                <a:gd name="T10" fmla="*/ 103 w 1850"/>
                <a:gd name="T11" fmla="*/ 169 h 523"/>
                <a:gd name="T12" fmla="*/ 108 w 1850"/>
                <a:gd name="T13" fmla="*/ 134 h 523"/>
                <a:gd name="T14" fmla="*/ 122 w 1850"/>
                <a:gd name="T15" fmla="*/ 107 h 523"/>
                <a:gd name="T16" fmla="*/ 146 w 1850"/>
                <a:gd name="T17" fmla="*/ 89 h 523"/>
                <a:gd name="T18" fmla="*/ 178 w 1850"/>
                <a:gd name="T19" fmla="*/ 82 h 523"/>
                <a:gd name="T20" fmla="*/ 227 w 1850"/>
                <a:gd name="T21" fmla="*/ 102 h 523"/>
                <a:gd name="T22" fmla="*/ 245 w 1850"/>
                <a:gd name="T23" fmla="*/ 156 h 523"/>
                <a:gd name="T24" fmla="*/ 241 w 1850"/>
                <a:gd name="T25" fmla="*/ 180 h 523"/>
                <a:gd name="T26" fmla="*/ 230 w 1850"/>
                <a:gd name="T27" fmla="*/ 206 h 523"/>
                <a:gd name="T28" fmla="*/ 209 w 1850"/>
                <a:gd name="T29" fmla="*/ 237 h 523"/>
                <a:gd name="T30" fmla="*/ 177 w 1850"/>
                <a:gd name="T31" fmla="*/ 275 h 523"/>
                <a:gd name="T32" fmla="*/ 10 w 1850"/>
                <a:gd name="T33" fmla="*/ 453 h 523"/>
                <a:gd name="T34" fmla="*/ 10 w 1850"/>
                <a:gd name="T35" fmla="*/ 523 h 523"/>
                <a:gd name="T36" fmla="*/ 134 w 1850"/>
                <a:gd name="T37" fmla="*/ 523 h 523"/>
                <a:gd name="T38" fmla="*/ 356 w 1850"/>
                <a:gd name="T39" fmla="*/ 523 h 523"/>
                <a:gd name="T40" fmla="*/ 364 w 1850"/>
                <a:gd name="T41" fmla="*/ 523 h 523"/>
                <a:gd name="T42" fmla="*/ 1850 w 1850"/>
                <a:gd name="T43" fmla="*/ 523 h 523"/>
                <a:gd name="T44" fmla="*/ 1850 w 1850"/>
                <a:gd name="T45" fmla="*/ 0 h 523"/>
                <a:gd name="T46" fmla="*/ 171 w 1850"/>
                <a:gd name="T47" fmla="*/ 0 h 523"/>
                <a:gd name="T48" fmla="*/ 176 w 1850"/>
                <a:gd name="T4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0" h="523">
                  <a:moveTo>
                    <a:pt x="176" y="0"/>
                  </a:moveTo>
                  <a:cubicBezTo>
                    <a:pt x="150" y="0"/>
                    <a:pt x="126" y="5"/>
                    <a:pt x="105" y="13"/>
                  </a:cubicBezTo>
                  <a:cubicBezTo>
                    <a:pt x="83" y="22"/>
                    <a:pt x="64" y="34"/>
                    <a:pt x="48" y="50"/>
                  </a:cubicBezTo>
                  <a:cubicBezTo>
                    <a:pt x="33" y="65"/>
                    <a:pt x="21" y="83"/>
                    <a:pt x="13" y="104"/>
                  </a:cubicBezTo>
                  <a:cubicBezTo>
                    <a:pt x="4" y="124"/>
                    <a:pt x="0" y="146"/>
                    <a:pt x="0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57"/>
                    <a:pt x="105" y="145"/>
                    <a:pt x="108" y="134"/>
                  </a:cubicBezTo>
                  <a:cubicBezTo>
                    <a:pt x="111" y="124"/>
                    <a:pt x="116" y="115"/>
                    <a:pt x="122" y="107"/>
                  </a:cubicBezTo>
                  <a:cubicBezTo>
                    <a:pt x="129" y="99"/>
                    <a:pt x="136" y="93"/>
                    <a:pt x="146" y="89"/>
                  </a:cubicBezTo>
                  <a:cubicBezTo>
                    <a:pt x="155" y="85"/>
                    <a:pt x="166" y="82"/>
                    <a:pt x="178" y="82"/>
                  </a:cubicBezTo>
                  <a:cubicBezTo>
                    <a:pt x="199" y="82"/>
                    <a:pt x="216" y="89"/>
                    <a:pt x="227" y="102"/>
                  </a:cubicBezTo>
                  <a:cubicBezTo>
                    <a:pt x="239" y="115"/>
                    <a:pt x="245" y="133"/>
                    <a:pt x="245" y="156"/>
                  </a:cubicBezTo>
                  <a:cubicBezTo>
                    <a:pt x="245" y="164"/>
                    <a:pt x="244" y="172"/>
                    <a:pt x="241" y="180"/>
                  </a:cubicBezTo>
                  <a:cubicBezTo>
                    <a:pt x="239" y="188"/>
                    <a:pt x="235" y="197"/>
                    <a:pt x="230" y="206"/>
                  </a:cubicBezTo>
                  <a:cubicBezTo>
                    <a:pt x="225" y="216"/>
                    <a:pt x="218" y="226"/>
                    <a:pt x="209" y="237"/>
                  </a:cubicBezTo>
                  <a:cubicBezTo>
                    <a:pt x="200" y="249"/>
                    <a:pt x="190" y="261"/>
                    <a:pt x="177" y="275"/>
                  </a:cubicBezTo>
                  <a:cubicBezTo>
                    <a:pt x="10" y="453"/>
                    <a:pt x="10" y="453"/>
                    <a:pt x="10" y="453"/>
                  </a:cubicBezTo>
                  <a:cubicBezTo>
                    <a:pt x="10" y="523"/>
                    <a:pt x="10" y="523"/>
                    <a:pt x="10" y="523"/>
                  </a:cubicBezTo>
                  <a:cubicBezTo>
                    <a:pt x="134" y="523"/>
                    <a:pt x="134" y="523"/>
                    <a:pt x="134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1850" y="523"/>
                    <a:pt x="1850" y="523"/>
                    <a:pt x="1850" y="523"/>
                  </a:cubicBezTo>
                  <a:cubicBezTo>
                    <a:pt x="1850" y="0"/>
                    <a:pt x="1850" y="0"/>
                    <a:pt x="185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xmlns="" id="{BB260E29-6401-5747-A5FA-B235452D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02" y="3521633"/>
              <a:ext cx="855815" cy="1029705"/>
            </a:xfrm>
            <a:custGeom>
              <a:avLst/>
              <a:gdLst>
                <a:gd name="T0" fmla="*/ 228 w 228"/>
                <a:gd name="T1" fmla="*/ 274 h 274"/>
                <a:gd name="T2" fmla="*/ 131 w 228"/>
                <a:gd name="T3" fmla="*/ 0 h 274"/>
                <a:gd name="T4" fmla="*/ 134 w 228"/>
                <a:gd name="T5" fmla="*/ 29 h 274"/>
                <a:gd name="T6" fmla="*/ 129 w 228"/>
                <a:gd name="T7" fmla="*/ 62 h 274"/>
                <a:gd name="T8" fmla="*/ 114 w 228"/>
                <a:gd name="T9" fmla="*/ 93 h 274"/>
                <a:gd name="T10" fmla="*/ 90 w 228"/>
                <a:gd name="T11" fmla="*/ 125 h 274"/>
                <a:gd name="T12" fmla="*/ 60 w 228"/>
                <a:gd name="T13" fmla="*/ 158 h 274"/>
                <a:gd name="T14" fmla="*/ 0 w 228"/>
                <a:gd name="T15" fmla="*/ 220 h 274"/>
                <a:gd name="T16" fmla="*/ 145 w 228"/>
                <a:gd name="T17" fmla="*/ 220 h 274"/>
                <a:gd name="T18" fmla="*/ 145 w 228"/>
                <a:gd name="T19" fmla="*/ 274 h 274"/>
                <a:gd name="T20" fmla="*/ 228 w 228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74">
                  <a:moveTo>
                    <a:pt x="228" y="274"/>
                  </a:moveTo>
                  <a:cubicBezTo>
                    <a:pt x="156" y="70"/>
                    <a:pt x="136" y="15"/>
                    <a:pt x="131" y="0"/>
                  </a:cubicBezTo>
                  <a:cubicBezTo>
                    <a:pt x="133" y="9"/>
                    <a:pt x="134" y="19"/>
                    <a:pt x="134" y="29"/>
                  </a:cubicBezTo>
                  <a:cubicBezTo>
                    <a:pt x="134" y="40"/>
                    <a:pt x="133" y="51"/>
                    <a:pt x="129" y="62"/>
                  </a:cubicBezTo>
                  <a:cubicBezTo>
                    <a:pt x="126" y="72"/>
                    <a:pt x="121" y="83"/>
                    <a:pt x="114" y="93"/>
                  </a:cubicBezTo>
                  <a:cubicBezTo>
                    <a:pt x="107" y="103"/>
                    <a:pt x="100" y="114"/>
                    <a:pt x="90" y="125"/>
                  </a:cubicBezTo>
                  <a:cubicBezTo>
                    <a:pt x="81" y="135"/>
                    <a:pt x="71" y="147"/>
                    <a:pt x="60" y="1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5" y="274"/>
                    <a:pt x="145" y="274"/>
                    <a:pt x="145" y="274"/>
                  </a:cubicBezTo>
                  <a:cubicBezTo>
                    <a:pt x="228" y="274"/>
                    <a:pt x="228" y="274"/>
                    <a:pt x="228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Rectangle 63">
              <a:extLst>
                <a:ext uri="{FF2B5EF4-FFF2-40B4-BE49-F238E27FC236}">
                  <a16:creationId xmlns:a16="http://schemas.microsoft.com/office/drawing/2014/main" xmlns="" id="{F3E444AC-A71A-EE4C-A036-230BD7C875DB}"/>
                </a:ext>
              </a:extLst>
            </p:cNvPr>
            <p:cNvSpPr/>
            <p:nvPr/>
          </p:nvSpPr>
          <p:spPr>
            <a:xfrm>
              <a:off x="5441922" y="3281809"/>
              <a:ext cx="96419" cy="12761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4" name="Group 3">
            <a:extLst>
              <a:ext uri="{FF2B5EF4-FFF2-40B4-BE49-F238E27FC236}">
                <a16:creationId xmlns:a16="http://schemas.microsoft.com/office/drawing/2014/main" xmlns="" id="{BAAA12D5-89EB-6744-82E1-60216314D969}"/>
              </a:ext>
            </a:extLst>
          </p:cNvPr>
          <p:cNvGrpSpPr/>
          <p:nvPr/>
        </p:nvGrpSpPr>
        <p:grpSpPr>
          <a:xfrm>
            <a:off x="6311615" y="4977059"/>
            <a:ext cx="2634048" cy="1236776"/>
            <a:chOff x="938352" y="4691412"/>
            <a:chExt cx="4599989" cy="1272469"/>
          </a:xfrm>
        </p:grpSpPr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A3758E46-617D-8348-9041-2D605F02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352" y="4691412"/>
              <a:ext cx="4503571" cy="1272469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xmlns="" id="{4CE958B3-5ADC-5C46-95BD-ECB207DB4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442" y="4960579"/>
              <a:ext cx="772642" cy="1003302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xmlns="" id="{63C72F5B-1A9C-A548-A877-8B1B24BE0320}"/>
                </a:ext>
              </a:extLst>
            </p:cNvPr>
            <p:cNvSpPr/>
            <p:nvPr/>
          </p:nvSpPr>
          <p:spPr>
            <a:xfrm>
              <a:off x="5441922" y="4691412"/>
              <a:ext cx="96419" cy="12724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8" name="Group 4">
            <a:extLst>
              <a:ext uri="{FF2B5EF4-FFF2-40B4-BE49-F238E27FC236}">
                <a16:creationId xmlns:a16="http://schemas.microsoft.com/office/drawing/2014/main" xmlns="" id="{A9F27D00-95AD-1143-8749-C000BE3AC57F}"/>
              </a:ext>
            </a:extLst>
          </p:cNvPr>
          <p:cNvGrpSpPr/>
          <p:nvPr/>
        </p:nvGrpSpPr>
        <p:grpSpPr>
          <a:xfrm>
            <a:off x="9250541" y="1871851"/>
            <a:ext cx="2649072" cy="1236778"/>
            <a:chOff x="6629410" y="1875865"/>
            <a:chExt cx="4637079" cy="1272470"/>
          </a:xfrm>
        </p:grpSpPr>
        <p:sp>
          <p:nvSpPr>
            <p:cNvPr id="59" name="Freeform 65">
              <a:extLst>
                <a:ext uri="{FF2B5EF4-FFF2-40B4-BE49-F238E27FC236}">
                  <a16:creationId xmlns:a16="http://schemas.microsoft.com/office/drawing/2014/main" xmlns="" id="{A82AF22F-8A06-E945-9C9A-E8FFFF950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9410" y="1875866"/>
              <a:ext cx="4540661" cy="1272469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xmlns="" id="{B34B5669-C86F-404F-B305-2BF29AF3E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75" y="1875866"/>
              <a:ext cx="457566" cy="1272469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Rectangle 71">
              <a:extLst>
                <a:ext uri="{FF2B5EF4-FFF2-40B4-BE49-F238E27FC236}">
                  <a16:creationId xmlns:a16="http://schemas.microsoft.com/office/drawing/2014/main" xmlns="" id="{0213B79B-DD19-F145-A046-8D5DE0FEC9E8}"/>
                </a:ext>
              </a:extLst>
            </p:cNvPr>
            <p:cNvSpPr/>
            <p:nvPr/>
          </p:nvSpPr>
          <p:spPr>
            <a:xfrm>
              <a:off x="11170070" y="1875865"/>
              <a:ext cx="96419" cy="12724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2" name="Group 5">
            <a:extLst>
              <a:ext uri="{FF2B5EF4-FFF2-40B4-BE49-F238E27FC236}">
                <a16:creationId xmlns:a16="http://schemas.microsoft.com/office/drawing/2014/main" xmlns="" id="{6A7A653F-4119-B443-923F-FB1045DAF9EC}"/>
              </a:ext>
            </a:extLst>
          </p:cNvPr>
          <p:cNvGrpSpPr/>
          <p:nvPr/>
        </p:nvGrpSpPr>
        <p:grpSpPr>
          <a:xfrm>
            <a:off x="9279651" y="3422676"/>
            <a:ext cx="2625439" cy="1240336"/>
            <a:chOff x="6670778" y="3281808"/>
            <a:chExt cx="4595711" cy="1276131"/>
          </a:xfrm>
        </p:grpSpPr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xmlns="" id="{24CC415B-7D18-F548-AEF9-615B4B30F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778" y="3283639"/>
              <a:ext cx="4499292" cy="1272470"/>
            </a:xfrm>
            <a:custGeom>
              <a:avLst/>
              <a:gdLst>
                <a:gd name="T0" fmla="*/ 324 w 1843"/>
                <a:gd name="T1" fmla="*/ 0 h 523"/>
                <a:gd name="T2" fmla="*/ 42 w 1843"/>
                <a:gd name="T3" fmla="*/ 0 h 523"/>
                <a:gd name="T4" fmla="*/ 13 w 1843"/>
                <a:gd name="T5" fmla="*/ 262 h 523"/>
                <a:gd name="T6" fmla="*/ 94 w 1843"/>
                <a:gd name="T7" fmla="*/ 282 h 523"/>
                <a:gd name="T8" fmla="*/ 106 w 1843"/>
                <a:gd name="T9" fmla="*/ 272 h 523"/>
                <a:gd name="T10" fmla="*/ 120 w 1843"/>
                <a:gd name="T11" fmla="*/ 263 h 523"/>
                <a:gd name="T12" fmla="*/ 139 w 1843"/>
                <a:gd name="T13" fmla="*/ 256 h 523"/>
                <a:gd name="T14" fmla="*/ 163 w 1843"/>
                <a:gd name="T15" fmla="*/ 254 h 523"/>
                <a:gd name="T16" fmla="*/ 200 w 1843"/>
                <a:gd name="T17" fmla="*/ 260 h 523"/>
                <a:gd name="T18" fmla="*/ 226 w 1843"/>
                <a:gd name="T19" fmla="*/ 279 h 523"/>
                <a:gd name="T20" fmla="*/ 241 w 1843"/>
                <a:gd name="T21" fmla="*/ 308 h 523"/>
                <a:gd name="T22" fmla="*/ 246 w 1843"/>
                <a:gd name="T23" fmla="*/ 345 h 523"/>
                <a:gd name="T24" fmla="*/ 242 w 1843"/>
                <a:gd name="T25" fmla="*/ 382 h 523"/>
                <a:gd name="T26" fmla="*/ 229 w 1843"/>
                <a:gd name="T27" fmla="*/ 413 h 523"/>
                <a:gd name="T28" fmla="*/ 207 w 1843"/>
                <a:gd name="T29" fmla="*/ 433 h 523"/>
                <a:gd name="T30" fmla="*/ 174 w 1843"/>
                <a:gd name="T31" fmla="*/ 440 h 523"/>
                <a:gd name="T32" fmla="*/ 123 w 1843"/>
                <a:gd name="T33" fmla="*/ 422 h 523"/>
                <a:gd name="T34" fmla="*/ 101 w 1843"/>
                <a:gd name="T35" fmla="*/ 372 h 523"/>
                <a:gd name="T36" fmla="*/ 0 w 1843"/>
                <a:gd name="T37" fmla="*/ 372 h 523"/>
                <a:gd name="T38" fmla="*/ 16 w 1843"/>
                <a:gd name="T39" fmla="*/ 436 h 523"/>
                <a:gd name="T40" fmla="*/ 54 w 1843"/>
                <a:gd name="T41" fmla="*/ 483 h 523"/>
                <a:gd name="T42" fmla="*/ 110 w 1843"/>
                <a:gd name="T43" fmla="*/ 513 h 523"/>
                <a:gd name="T44" fmla="*/ 170 w 1843"/>
                <a:gd name="T45" fmla="*/ 523 h 523"/>
                <a:gd name="T46" fmla="*/ 166 w 1843"/>
                <a:gd name="T47" fmla="*/ 523 h 523"/>
                <a:gd name="T48" fmla="*/ 1843 w 1843"/>
                <a:gd name="T49" fmla="*/ 523 h 523"/>
                <a:gd name="T50" fmla="*/ 1843 w 1843"/>
                <a:gd name="T51" fmla="*/ 0 h 523"/>
                <a:gd name="T52" fmla="*/ 324 w 1843"/>
                <a:gd name="T5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3" h="523">
                  <a:moveTo>
                    <a:pt x="32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8" y="279"/>
                    <a:pt x="102" y="275"/>
                    <a:pt x="106" y="272"/>
                  </a:cubicBezTo>
                  <a:cubicBezTo>
                    <a:pt x="110" y="268"/>
                    <a:pt x="115" y="265"/>
                    <a:pt x="120" y="263"/>
                  </a:cubicBezTo>
                  <a:cubicBezTo>
                    <a:pt x="125" y="260"/>
                    <a:pt x="132" y="258"/>
                    <a:pt x="139" y="256"/>
                  </a:cubicBezTo>
                  <a:cubicBezTo>
                    <a:pt x="146" y="255"/>
                    <a:pt x="154" y="254"/>
                    <a:pt x="163" y="254"/>
                  </a:cubicBezTo>
                  <a:cubicBezTo>
                    <a:pt x="177" y="254"/>
                    <a:pt x="190" y="256"/>
                    <a:pt x="200" y="260"/>
                  </a:cubicBezTo>
                  <a:cubicBezTo>
                    <a:pt x="211" y="265"/>
                    <a:pt x="219" y="271"/>
                    <a:pt x="226" y="279"/>
                  </a:cubicBezTo>
                  <a:cubicBezTo>
                    <a:pt x="233" y="287"/>
                    <a:pt x="238" y="296"/>
                    <a:pt x="241" y="308"/>
                  </a:cubicBezTo>
                  <a:cubicBezTo>
                    <a:pt x="245" y="319"/>
                    <a:pt x="246" y="331"/>
                    <a:pt x="246" y="345"/>
                  </a:cubicBezTo>
                  <a:cubicBezTo>
                    <a:pt x="246" y="358"/>
                    <a:pt x="245" y="371"/>
                    <a:pt x="242" y="382"/>
                  </a:cubicBezTo>
                  <a:cubicBezTo>
                    <a:pt x="239" y="394"/>
                    <a:pt x="235" y="404"/>
                    <a:pt x="229" y="413"/>
                  </a:cubicBezTo>
                  <a:cubicBezTo>
                    <a:pt x="224" y="421"/>
                    <a:pt x="216" y="428"/>
                    <a:pt x="207" y="433"/>
                  </a:cubicBezTo>
                  <a:cubicBezTo>
                    <a:pt x="198" y="438"/>
                    <a:pt x="187" y="440"/>
                    <a:pt x="174" y="440"/>
                  </a:cubicBezTo>
                  <a:cubicBezTo>
                    <a:pt x="153" y="440"/>
                    <a:pt x="136" y="434"/>
                    <a:pt x="123" y="422"/>
                  </a:cubicBezTo>
                  <a:cubicBezTo>
                    <a:pt x="111" y="410"/>
                    <a:pt x="103" y="394"/>
                    <a:pt x="101" y="372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6"/>
                    <a:pt x="6" y="417"/>
                    <a:pt x="16" y="436"/>
                  </a:cubicBezTo>
                  <a:cubicBezTo>
                    <a:pt x="25" y="455"/>
                    <a:pt x="38" y="470"/>
                    <a:pt x="54" y="483"/>
                  </a:cubicBezTo>
                  <a:cubicBezTo>
                    <a:pt x="71" y="496"/>
                    <a:pt x="89" y="506"/>
                    <a:pt x="110" y="513"/>
                  </a:cubicBezTo>
                  <a:cubicBezTo>
                    <a:pt x="129" y="519"/>
                    <a:pt x="149" y="522"/>
                    <a:pt x="170" y="523"/>
                  </a:cubicBezTo>
                  <a:cubicBezTo>
                    <a:pt x="169" y="523"/>
                    <a:pt x="168" y="523"/>
                    <a:pt x="166" y="523"/>
                  </a:cubicBezTo>
                  <a:cubicBezTo>
                    <a:pt x="1843" y="523"/>
                    <a:pt x="1843" y="523"/>
                    <a:pt x="1843" y="523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324" y="0"/>
                    <a:pt x="324" y="0"/>
                    <a:pt x="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xmlns="" id="{04347AE2-20D1-474B-A2FB-7E41CCEBD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291" y="3281809"/>
              <a:ext cx="976199" cy="1269529"/>
            </a:xfrm>
            <a:custGeom>
              <a:avLst/>
              <a:gdLst>
                <a:gd name="T0" fmla="*/ 141 w 260"/>
                <a:gd name="T1" fmla="*/ 0 h 338"/>
                <a:gd name="T2" fmla="*/ 141 w 260"/>
                <a:gd name="T3" fmla="*/ 54 h 338"/>
                <a:gd name="T4" fmla="*/ 8 w 260"/>
                <a:gd name="T5" fmla="*/ 54 h 338"/>
                <a:gd name="T6" fmla="*/ 0 w 260"/>
                <a:gd name="T7" fmla="*/ 126 h 338"/>
                <a:gd name="T8" fmla="*/ 8 w 260"/>
                <a:gd name="T9" fmla="*/ 122 h 338"/>
                <a:gd name="T10" fmla="*/ 20 w 260"/>
                <a:gd name="T11" fmla="*/ 118 h 338"/>
                <a:gd name="T12" fmla="*/ 34 w 260"/>
                <a:gd name="T13" fmla="*/ 115 h 338"/>
                <a:gd name="T14" fmla="*/ 50 w 260"/>
                <a:gd name="T15" fmla="*/ 113 h 338"/>
                <a:gd name="T16" fmla="*/ 93 w 260"/>
                <a:gd name="T17" fmla="*/ 121 h 338"/>
                <a:gd name="T18" fmla="*/ 125 w 260"/>
                <a:gd name="T19" fmla="*/ 143 h 338"/>
                <a:gd name="T20" fmla="*/ 145 w 260"/>
                <a:gd name="T21" fmla="*/ 178 h 338"/>
                <a:gd name="T22" fmla="*/ 152 w 260"/>
                <a:gd name="T23" fmla="*/ 226 h 338"/>
                <a:gd name="T24" fmla="*/ 145 w 260"/>
                <a:gd name="T25" fmla="*/ 269 h 338"/>
                <a:gd name="T26" fmla="*/ 124 w 260"/>
                <a:gd name="T27" fmla="*/ 304 h 338"/>
                <a:gd name="T28" fmla="*/ 88 w 260"/>
                <a:gd name="T29" fmla="*/ 329 h 338"/>
                <a:gd name="T30" fmla="*/ 39 w 260"/>
                <a:gd name="T31" fmla="*/ 338 h 338"/>
                <a:gd name="T32" fmla="*/ 260 w 260"/>
                <a:gd name="T33" fmla="*/ 338 h 338"/>
                <a:gd name="T34" fmla="*/ 141 w 260"/>
                <a:gd name="T3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338">
                  <a:moveTo>
                    <a:pt x="141" y="0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2" y="124"/>
                    <a:pt x="5" y="123"/>
                    <a:pt x="8" y="122"/>
                  </a:cubicBezTo>
                  <a:cubicBezTo>
                    <a:pt x="12" y="121"/>
                    <a:pt x="15" y="119"/>
                    <a:pt x="20" y="118"/>
                  </a:cubicBezTo>
                  <a:cubicBezTo>
                    <a:pt x="24" y="117"/>
                    <a:pt x="29" y="115"/>
                    <a:pt x="34" y="115"/>
                  </a:cubicBezTo>
                  <a:cubicBezTo>
                    <a:pt x="39" y="113"/>
                    <a:pt x="45" y="113"/>
                    <a:pt x="50" y="113"/>
                  </a:cubicBezTo>
                  <a:cubicBezTo>
                    <a:pt x="66" y="113"/>
                    <a:pt x="80" y="116"/>
                    <a:pt x="93" y="121"/>
                  </a:cubicBezTo>
                  <a:cubicBezTo>
                    <a:pt x="105" y="126"/>
                    <a:pt x="116" y="134"/>
                    <a:pt x="125" y="143"/>
                  </a:cubicBezTo>
                  <a:cubicBezTo>
                    <a:pt x="134" y="153"/>
                    <a:pt x="140" y="165"/>
                    <a:pt x="145" y="178"/>
                  </a:cubicBezTo>
                  <a:cubicBezTo>
                    <a:pt x="149" y="193"/>
                    <a:pt x="152" y="208"/>
                    <a:pt x="152" y="226"/>
                  </a:cubicBezTo>
                  <a:cubicBezTo>
                    <a:pt x="152" y="241"/>
                    <a:pt x="149" y="255"/>
                    <a:pt x="145" y="269"/>
                  </a:cubicBezTo>
                  <a:cubicBezTo>
                    <a:pt x="140" y="282"/>
                    <a:pt x="133" y="294"/>
                    <a:pt x="124" y="304"/>
                  </a:cubicBezTo>
                  <a:cubicBezTo>
                    <a:pt x="114" y="315"/>
                    <a:pt x="103" y="323"/>
                    <a:pt x="88" y="329"/>
                  </a:cubicBezTo>
                  <a:cubicBezTo>
                    <a:pt x="74" y="335"/>
                    <a:pt x="58" y="338"/>
                    <a:pt x="39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162" y="59"/>
                    <a:pt x="144" y="9"/>
                    <a:pt x="141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Rectangle 72">
              <a:extLst>
                <a:ext uri="{FF2B5EF4-FFF2-40B4-BE49-F238E27FC236}">
                  <a16:creationId xmlns:a16="http://schemas.microsoft.com/office/drawing/2014/main" xmlns="" id="{C3F446E0-4071-904C-BDA4-DE7A648CBC0E}"/>
                </a:ext>
              </a:extLst>
            </p:cNvPr>
            <p:cNvSpPr/>
            <p:nvPr/>
          </p:nvSpPr>
          <p:spPr>
            <a:xfrm>
              <a:off x="11170070" y="3281808"/>
              <a:ext cx="96419" cy="12761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6" name="Group 6">
            <a:extLst>
              <a:ext uri="{FF2B5EF4-FFF2-40B4-BE49-F238E27FC236}">
                <a16:creationId xmlns:a16="http://schemas.microsoft.com/office/drawing/2014/main" xmlns="" id="{D9FBE6A0-A913-0C47-9012-DC00AC859069}"/>
              </a:ext>
            </a:extLst>
          </p:cNvPr>
          <p:cNvGrpSpPr/>
          <p:nvPr/>
        </p:nvGrpSpPr>
        <p:grpSpPr>
          <a:xfrm>
            <a:off x="9279651" y="4977059"/>
            <a:ext cx="2628698" cy="1236776"/>
            <a:chOff x="6665073" y="4691412"/>
            <a:chExt cx="4601416" cy="1272469"/>
          </a:xfrm>
        </p:grpSpPr>
        <p:sp>
          <p:nvSpPr>
            <p:cNvPr id="67" name="Freeform 40">
              <a:extLst>
                <a:ext uri="{FF2B5EF4-FFF2-40B4-BE49-F238E27FC236}">
                  <a16:creationId xmlns:a16="http://schemas.microsoft.com/office/drawing/2014/main" xmlns="" id="{681CFC0F-E600-6C43-B71C-AD82EB223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5073" y="4691412"/>
              <a:ext cx="4504997" cy="1272469"/>
            </a:xfrm>
            <a:custGeom>
              <a:avLst/>
              <a:gdLst>
                <a:gd name="T0" fmla="*/ 261 w 1845"/>
                <a:gd name="T1" fmla="*/ 0 h 523"/>
                <a:gd name="T2" fmla="*/ 260 w 1845"/>
                <a:gd name="T3" fmla="*/ 0 h 523"/>
                <a:gd name="T4" fmla="*/ 150 w 1845"/>
                <a:gd name="T5" fmla="*/ 21 h 523"/>
                <a:gd name="T6" fmla="*/ 69 w 1845"/>
                <a:gd name="T7" fmla="*/ 79 h 523"/>
                <a:gd name="T8" fmla="*/ 18 w 1845"/>
                <a:gd name="T9" fmla="*/ 168 h 523"/>
                <a:gd name="T10" fmla="*/ 0 w 1845"/>
                <a:gd name="T11" fmla="*/ 281 h 523"/>
                <a:gd name="T12" fmla="*/ 0 w 1845"/>
                <a:gd name="T13" fmla="*/ 320 h 523"/>
                <a:gd name="T14" fmla="*/ 13 w 1845"/>
                <a:gd name="T15" fmla="*/ 402 h 523"/>
                <a:gd name="T16" fmla="*/ 49 w 1845"/>
                <a:gd name="T17" fmla="*/ 467 h 523"/>
                <a:gd name="T18" fmla="*/ 106 w 1845"/>
                <a:gd name="T19" fmla="*/ 508 h 523"/>
                <a:gd name="T20" fmla="*/ 177 w 1845"/>
                <a:gd name="T21" fmla="*/ 523 h 523"/>
                <a:gd name="T22" fmla="*/ 172 w 1845"/>
                <a:gd name="T23" fmla="*/ 523 h 523"/>
                <a:gd name="T24" fmla="*/ 1845 w 1845"/>
                <a:gd name="T25" fmla="*/ 523 h 523"/>
                <a:gd name="T26" fmla="*/ 1845 w 1845"/>
                <a:gd name="T27" fmla="*/ 0 h 523"/>
                <a:gd name="T28" fmla="*/ 275 w 1845"/>
                <a:gd name="T29" fmla="*/ 0 h 523"/>
                <a:gd name="T30" fmla="*/ 261 w 1845"/>
                <a:gd name="T31" fmla="*/ 0 h 523"/>
                <a:gd name="T32" fmla="*/ 246 w 1845"/>
                <a:gd name="T33" fmla="*/ 386 h 523"/>
                <a:gd name="T34" fmla="*/ 231 w 1845"/>
                <a:gd name="T35" fmla="*/ 415 h 523"/>
                <a:gd name="T36" fmla="*/ 208 w 1845"/>
                <a:gd name="T37" fmla="*/ 434 h 523"/>
                <a:gd name="T38" fmla="*/ 178 w 1845"/>
                <a:gd name="T39" fmla="*/ 441 h 523"/>
                <a:gd name="T40" fmla="*/ 147 w 1845"/>
                <a:gd name="T41" fmla="*/ 435 h 523"/>
                <a:gd name="T42" fmla="*/ 123 w 1845"/>
                <a:gd name="T43" fmla="*/ 415 h 523"/>
                <a:gd name="T44" fmla="*/ 107 w 1845"/>
                <a:gd name="T45" fmla="*/ 381 h 523"/>
                <a:gd name="T46" fmla="*/ 102 w 1845"/>
                <a:gd name="T47" fmla="*/ 333 h 523"/>
                <a:gd name="T48" fmla="*/ 102 w 1845"/>
                <a:gd name="T49" fmla="*/ 303 h 523"/>
                <a:gd name="T50" fmla="*/ 113 w 1845"/>
                <a:gd name="T51" fmla="*/ 285 h 523"/>
                <a:gd name="T52" fmla="*/ 130 w 1845"/>
                <a:gd name="T53" fmla="*/ 270 h 523"/>
                <a:gd name="T54" fmla="*/ 151 w 1845"/>
                <a:gd name="T55" fmla="*/ 260 h 523"/>
                <a:gd name="T56" fmla="*/ 176 w 1845"/>
                <a:gd name="T57" fmla="*/ 256 h 523"/>
                <a:gd name="T58" fmla="*/ 207 w 1845"/>
                <a:gd name="T59" fmla="*/ 263 h 523"/>
                <a:gd name="T60" fmla="*/ 231 w 1845"/>
                <a:gd name="T61" fmla="*/ 282 h 523"/>
                <a:gd name="T62" fmla="*/ 246 w 1845"/>
                <a:gd name="T63" fmla="*/ 312 h 523"/>
                <a:gd name="T64" fmla="*/ 251 w 1845"/>
                <a:gd name="T65" fmla="*/ 349 h 523"/>
                <a:gd name="T66" fmla="*/ 246 w 1845"/>
                <a:gd name="T67" fmla="*/ 38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5" h="523">
                  <a:moveTo>
                    <a:pt x="261" y="0"/>
                  </a:moveTo>
                  <a:cubicBezTo>
                    <a:pt x="260" y="0"/>
                    <a:pt x="260" y="0"/>
                    <a:pt x="260" y="0"/>
                  </a:cubicBezTo>
                  <a:cubicBezTo>
                    <a:pt x="219" y="0"/>
                    <a:pt x="183" y="7"/>
                    <a:pt x="150" y="21"/>
                  </a:cubicBezTo>
                  <a:cubicBezTo>
                    <a:pt x="118" y="35"/>
                    <a:pt x="91" y="54"/>
                    <a:pt x="69" y="79"/>
                  </a:cubicBezTo>
                  <a:cubicBezTo>
                    <a:pt x="46" y="104"/>
                    <a:pt x="29" y="133"/>
                    <a:pt x="18" y="168"/>
                  </a:cubicBezTo>
                  <a:cubicBezTo>
                    <a:pt x="6" y="202"/>
                    <a:pt x="0" y="240"/>
                    <a:pt x="0" y="281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50"/>
                    <a:pt x="4" y="377"/>
                    <a:pt x="13" y="402"/>
                  </a:cubicBezTo>
                  <a:cubicBezTo>
                    <a:pt x="22" y="427"/>
                    <a:pt x="34" y="449"/>
                    <a:pt x="49" y="467"/>
                  </a:cubicBezTo>
                  <a:cubicBezTo>
                    <a:pt x="65" y="484"/>
                    <a:pt x="84" y="498"/>
                    <a:pt x="106" y="508"/>
                  </a:cubicBezTo>
                  <a:cubicBezTo>
                    <a:pt x="127" y="518"/>
                    <a:pt x="151" y="523"/>
                    <a:pt x="177" y="523"/>
                  </a:cubicBezTo>
                  <a:cubicBezTo>
                    <a:pt x="176" y="523"/>
                    <a:pt x="174" y="523"/>
                    <a:pt x="172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275" y="0"/>
                    <a:pt x="275" y="0"/>
                    <a:pt x="275" y="0"/>
                  </a:cubicBezTo>
                  <a:lnTo>
                    <a:pt x="261" y="0"/>
                  </a:lnTo>
                  <a:close/>
                  <a:moveTo>
                    <a:pt x="246" y="386"/>
                  </a:moveTo>
                  <a:cubicBezTo>
                    <a:pt x="242" y="397"/>
                    <a:pt x="237" y="407"/>
                    <a:pt x="231" y="415"/>
                  </a:cubicBezTo>
                  <a:cubicBezTo>
                    <a:pt x="225" y="423"/>
                    <a:pt x="217" y="430"/>
                    <a:pt x="208" y="434"/>
                  </a:cubicBezTo>
                  <a:cubicBezTo>
                    <a:pt x="199" y="439"/>
                    <a:pt x="189" y="441"/>
                    <a:pt x="178" y="441"/>
                  </a:cubicBezTo>
                  <a:cubicBezTo>
                    <a:pt x="167" y="441"/>
                    <a:pt x="156" y="439"/>
                    <a:pt x="147" y="435"/>
                  </a:cubicBezTo>
                  <a:cubicBezTo>
                    <a:pt x="137" y="430"/>
                    <a:pt x="129" y="424"/>
                    <a:pt x="123" y="415"/>
                  </a:cubicBezTo>
                  <a:cubicBezTo>
                    <a:pt x="116" y="406"/>
                    <a:pt x="111" y="394"/>
                    <a:pt x="107" y="381"/>
                  </a:cubicBezTo>
                  <a:cubicBezTo>
                    <a:pt x="103" y="367"/>
                    <a:pt x="102" y="351"/>
                    <a:pt x="102" y="33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7"/>
                    <a:pt x="108" y="291"/>
                    <a:pt x="113" y="285"/>
                  </a:cubicBezTo>
                  <a:cubicBezTo>
                    <a:pt x="118" y="279"/>
                    <a:pt x="123" y="274"/>
                    <a:pt x="130" y="270"/>
                  </a:cubicBezTo>
                  <a:cubicBezTo>
                    <a:pt x="136" y="265"/>
                    <a:pt x="143" y="262"/>
                    <a:pt x="151" y="260"/>
                  </a:cubicBezTo>
                  <a:cubicBezTo>
                    <a:pt x="158" y="257"/>
                    <a:pt x="167" y="256"/>
                    <a:pt x="176" y="256"/>
                  </a:cubicBezTo>
                  <a:cubicBezTo>
                    <a:pt x="188" y="256"/>
                    <a:pt x="198" y="258"/>
                    <a:pt x="207" y="263"/>
                  </a:cubicBezTo>
                  <a:cubicBezTo>
                    <a:pt x="217" y="267"/>
                    <a:pt x="224" y="274"/>
                    <a:pt x="231" y="282"/>
                  </a:cubicBezTo>
                  <a:cubicBezTo>
                    <a:pt x="238" y="290"/>
                    <a:pt x="242" y="300"/>
                    <a:pt x="246" y="312"/>
                  </a:cubicBezTo>
                  <a:cubicBezTo>
                    <a:pt x="249" y="323"/>
                    <a:pt x="251" y="335"/>
                    <a:pt x="251" y="349"/>
                  </a:cubicBezTo>
                  <a:cubicBezTo>
                    <a:pt x="251" y="362"/>
                    <a:pt x="249" y="375"/>
                    <a:pt x="246" y="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xmlns="" id="{073F1E15-8441-054D-A50B-16FCE0CF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74" y="4691412"/>
              <a:ext cx="875911" cy="1272469"/>
            </a:xfrm>
            <a:custGeom>
              <a:avLst/>
              <a:gdLst>
                <a:gd name="T0" fmla="*/ 113 w 232"/>
                <a:gd name="T1" fmla="*/ 0 h 340"/>
                <a:gd name="T2" fmla="*/ 113 w 232"/>
                <a:gd name="T3" fmla="*/ 0 h 340"/>
                <a:gd name="T4" fmla="*/ 113 w 232"/>
                <a:gd name="T5" fmla="*/ 55 h 340"/>
                <a:gd name="T6" fmla="*/ 109 w 232"/>
                <a:gd name="T7" fmla="*/ 55 h 340"/>
                <a:gd name="T8" fmla="*/ 66 w 232"/>
                <a:gd name="T9" fmla="*/ 61 h 340"/>
                <a:gd name="T10" fmla="*/ 33 w 232"/>
                <a:gd name="T11" fmla="*/ 78 h 340"/>
                <a:gd name="T12" fmla="*/ 12 w 232"/>
                <a:gd name="T13" fmla="*/ 105 h 340"/>
                <a:gd name="T14" fmla="*/ 0 w 232"/>
                <a:gd name="T15" fmla="*/ 140 h 340"/>
                <a:gd name="T16" fmla="*/ 29 w 232"/>
                <a:gd name="T17" fmla="*/ 121 h 340"/>
                <a:gd name="T18" fmla="*/ 68 w 232"/>
                <a:gd name="T19" fmla="*/ 114 h 340"/>
                <a:gd name="T20" fmla="*/ 109 w 232"/>
                <a:gd name="T21" fmla="*/ 122 h 340"/>
                <a:gd name="T22" fmla="*/ 139 w 232"/>
                <a:gd name="T23" fmla="*/ 147 h 340"/>
                <a:gd name="T24" fmla="*/ 157 w 232"/>
                <a:gd name="T25" fmla="*/ 183 h 340"/>
                <a:gd name="T26" fmla="*/ 163 w 232"/>
                <a:gd name="T27" fmla="*/ 226 h 340"/>
                <a:gd name="T28" fmla="*/ 155 w 232"/>
                <a:gd name="T29" fmla="*/ 271 h 340"/>
                <a:gd name="T30" fmla="*/ 132 w 232"/>
                <a:gd name="T31" fmla="*/ 307 h 340"/>
                <a:gd name="T32" fmla="*/ 97 w 232"/>
                <a:gd name="T33" fmla="*/ 331 h 340"/>
                <a:gd name="T34" fmla="*/ 50 w 232"/>
                <a:gd name="T35" fmla="*/ 340 h 340"/>
                <a:gd name="T36" fmla="*/ 232 w 232"/>
                <a:gd name="T37" fmla="*/ 340 h 340"/>
                <a:gd name="T38" fmla="*/ 113 w 232"/>
                <a:gd name="T3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340">
                  <a:moveTo>
                    <a:pt x="113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93" y="55"/>
                    <a:pt x="78" y="57"/>
                    <a:pt x="66" y="61"/>
                  </a:cubicBezTo>
                  <a:cubicBezTo>
                    <a:pt x="54" y="64"/>
                    <a:pt x="42" y="70"/>
                    <a:pt x="33" y="78"/>
                  </a:cubicBezTo>
                  <a:cubicBezTo>
                    <a:pt x="24" y="85"/>
                    <a:pt x="17" y="94"/>
                    <a:pt x="12" y="105"/>
                  </a:cubicBezTo>
                  <a:cubicBezTo>
                    <a:pt x="6" y="116"/>
                    <a:pt x="2" y="127"/>
                    <a:pt x="0" y="140"/>
                  </a:cubicBezTo>
                  <a:cubicBezTo>
                    <a:pt x="8" y="133"/>
                    <a:pt x="18" y="126"/>
                    <a:pt x="29" y="121"/>
                  </a:cubicBezTo>
                  <a:cubicBezTo>
                    <a:pt x="40" y="116"/>
                    <a:pt x="54" y="114"/>
                    <a:pt x="68" y="114"/>
                  </a:cubicBezTo>
                  <a:cubicBezTo>
                    <a:pt x="84" y="114"/>
                    <a:pt x="97" y="116"/>
                    <a:pt x="109" y="122"/>
                  </a:cubicBezTo>
                  <a:cubicBezTo>
                    <a:pt x="121" y="129"/>
                    <a:pt x="131" y="137"/>
                    <a:pt x="139" y="147"/>
                  </a:cubicBezTo>
                  <a:cubicBezTo>
                    <a:pt x="147" y="157"/>
                    <a:pt x="153" y="169"/>
                    <a:pt x="157" y="183"/>
                  </a:cubicBezTo>
                  <a:cubicBezTo>
                    <a:pt x="161" y="196"/>
                    <a:pt x="163" y="211"/>
                    <a:pt x="163" y="226"/>
                  </a:cubicBezTo>
                  <a:cubicBezTo>
                    <a:pt x="163" y="242"/>
                    <a:pt x="160" y="257"/>
                    <a:pt x="155" y="271"/>
                  </a:cubicBezTo>
                  <a:cubicBezTo>
                    <a:pt x="150" y="285"/>
                    <a:pt x="142" y="297"/>
                    <a:pt x="132" y="307"/>
                  </a:cubicBezTo>
                  <a:cubicBezTo>
                    <a:pt x="122" y="317"/>
                    <a:pt x="111" y="326"/>
                    <a:pt x="97" y="331"/>
                  </a:cubicBezTo>
                  <a:cubicBezTo>
                    <a:pt x="83" y="337"/>
                    <a:pt x="67" y="340"/>
                    <a:pt x="50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113" y="0"/>
                    <a:pt x="113" y="0"/>
                    <a:pt x="11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Rectangle 73">
              <a:extLst>
                <a:ext uri="{FF2B5EF4-FFF2-40B4-BE49-F238E27FC236}">
                  <a16:creationId xmlns:a16="http://schemas.microsoft.com/office/drawing/2014/main" xmlns="" id="{84E2BD55-83EF-514B-AA8B-B85631C3F29C}"/>
                </a:ext>
              </a:extLst>
            </p:cNvPr>
            <p:cNvSpPr/>
            <p:nvPr/>
          </p:nvSpPr>
          <p:spPr>
            <a:xfrm>
              <a:off x="11170070" y="4691412"/>
              <a:ext cx="96419" cy="127246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0" name="TextBox 74">
            <a:extLst>
              <a:ext uri="{FF2B5EF4-FFF2-40B4-BE49-F238E27FC236}">
                <a16:creationId xmlns:a16="http://schemas.microsoft.com/office/drawing/2014/main" xmlns="" id="{207D9C45-8142-B441-88C3-B3F3933FA8FE}"/>
              </a:ext>
            </a:extLst>
          </p:cNvPr>
          <p:cNvSpPr txBox="1"/>
          <p:nvPr/>
        </p:nvSpPr>
        <p:spPr>
          <a:xfrm>
            <a:off x="6632160" y="2122822"/>
            <a:ext cx="2255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神定旨的</a:t>
            </a:r>
            <a:endParaRPr lang="en-US" altLang="zh-TW" sz="2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七個步驟</a:t>
            </a:r>
            <a:endParaRPr lang="en-US" altLang="zh-TW" sz="2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TextBox 74">
            <a:extLst>
              <a:ext uri="{FF2B5EF4-FFF2-40B4-BE49-F238E27FC236}">
                <a16:creationId xmlns:a16="http://schemas.microsoft.com/office/drawing/2014/main" xmlns="" id="{83893E74-E27D-F747-8959-E5A3C0914526}"/>
              </a:ext>
            </a:extLst>
          </p:cNvPr>
          <p:cNvSpPr txBox="1"/>
          <p:nvPr/>
        </p:nvSpPr>
        <p:spPr>
          <a:xfrm>
            <a:off x="6716762" y="3651137"/>
            <a:ext cx="2255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四福音書中</a:t>
            </a:r>
            <a:endParaRPr lang="en-US" altLang="zh-TW" sz="2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的基督</a:t>
            </a:r>
            <a:endParaRPr lang="en-US" altLang="zh-TW" sz="2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TextBox 74">
            <a:extLst>
              <a:ext uri="{FF2B5EF4-FFF2-40B4-BE49-F238E27FC236}">
                <a16:creationId xmlns:a16="http://schemas.microsoft.com/office/drawing/2014/main" xmlns="" id="{1AFD6697-15E5-0D49-92A2-248B71105177}"/>
              </a:ext>
            </a:extLst>
          </p:cNvPr>
          <p:cNvSpPr txBox="1"/>
          <p:nvPr/>
        </p:nvSpPr>
        <p:spPr>
          <a:xfrm>
            <a:off x="6688882" y="5209098"/>
            <a:ext cx="2343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使徒行傳中</a:t>
            </a:r>
            <a:endParaRPr lang="en-US" altLang="zh-TW" sz="2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的基督</a:t>
            </a:r>
            <a:endParaRPr lang="en-US" altLang="zh-TW" sz="2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TextBox 74">
            <a:extLst>
              <a:ext uri="{FF2B5EF4-FFF2-40B4-BE49-F238E27FC236}">
                <a16:creationId xmlns:a16="http://schemas.microsoft.com/office/drawing/2014/main" xmlns="" id="{9A5A96D5-F8CD-EE44-86DA-7C3AF00D345B}"/>
              </a:ext>
            </a:extLst>
          </p:cNvPr>
          <p:cNvSpPr txBox="1"/>
          <p:nvPr/>
        </p:nvSpPr>
        <p:spPr>
          <a:xfrm>
            <a:off x="9634949" y="2094638"/>
            <a:ext cx="225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書信中</a:t>
            </a:r>
            <a:endParaRPr lang="en-US" altLang="zh-TW" sz="2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的基督</a:t>
            </a:r>
            <a:endParaRPr lang="en-US" altLang="zh-TW" sz="2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TextBox 74">
            <a:extLst>
              <a:ext uri="{FF2B5EF4-FFF2-40B4-BE49-F238E27FC236}">
                <a16:creationId xmlns:a16="http://schemas.microsoft.com/office/drawing/2014/main" xmlns="" id="{59DEC0D6-F7E8-5A41-AD98-248CC884A8C1}"/>
              </a:ext>
            </a:extLst>
          </p:cNvPr>
          <p:cNvSpPr txBox="1"/>
          <p:nvPr/>
        </p:nvSpPr>
        <p:spPr>
          <a:xfrm>
            <a:off x="9746561" y="5209098"/>
            <a:ext cx="225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神建造的</a:t>
            </a:r>
            <a:endParaRPr lang="en-US" altLang="zh-TW" sz="24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終極完成</a:t>
            </a:r>
            <a:endParaRPr lang="en-US" altLang="zh-TW" sz="24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B580B57-ADC5-3B41-9827-F83F9085E5C1}"/>
              </a:ext>
            </a:extLst>
          </p:cNvPr>
          <p:cNvSpPr txBox="1"/>
          <p:nvPr/>
        </p:nvSpPr>
        <p:spPr>
          <a:xfrm>
            <a:off x="9734281" y="3702531"/>
            <a:ext cx="2143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啟示錄中</a:t>
            </a:r>
            <a:endParaRPr lang="en-US" altLang="zh-TW" sz="2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的基督</a:t>
            </a:r>
            <a:endParaRPr lang="en-US" altLang="zh-TW" sz="2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Title 2">
            <a:extLst>
              <a:ext uri="{FF2B5EF4-FFF2-40B4-BE49-F238E27FC236}">
                <a16:creationId xmlns:a16="http://schemas.microsoft.com/office/drawing/2014/main" xmlns="" id="{419E8253-E5BD-44A4-BAEA-9AB1821AF2E9}"/>
              </a:ext>
            </a:extLst>
          </p:cNvPr>
          <p:cNvSpPr txBox="1">
            <a:spLocks/>
          </p:cNvSpPr>
          <p:nvPr/>
        </p:nvSpPr>
        <p:spPr>
          <a:xfrm>
            <a:off x="191735" y="196786"/>
            <a:ext cx="9770923" cy="1572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新約聖經中內住與奇妙的基督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鳥瞰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37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24" grpId="0"/>
      <p:bldP spid="25" grpId="0"/>
      <p:bldP spid="26" grpId="0"/>
      <p:bldP spid="27" grpId="0"/>
      <p:bldP spid="28" grpId="0"/>
      <p:bldP spid="7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C20FF64-8FDD-634A-815E-74E54F2B64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1159576" y="4595757"/>
            <a:ext cx="2386370" cy="1984569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528189" y="5350559"/>
            <a:ext cx="1203547" cy="1232792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1985676" y="5819525"/>
            <a:ext cx="288574" cy="29486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1903589" y="4733689"/>
            <a:ext cx="13307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成為肉體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Inhaltsplatzhalter 4">
            <a:extLst>
              <a:ext uri="{FF2B5EF4-FFF2-40B4-BE49-F238E27FC236}">
                <a16:creationId xmlns:a16="http://schemas.microsoft.com/office/drawing/2014/main" xmlns="" id="{7BD72923-6DC3-8A4E-89D9-B53B53E468DB}"/>
              </a:ext>
            </a:extLst>
          </p:cNvPr>
          <p:cNvSpPr txBox="1">
            <a:spLocks/>
          </p:cNvSpPr>
          <p:nvPr/>
        </p:nvSpPr>
        <p:spPr>
          <a:xfrm>
            <a:off x="2827200" y="5782290"/>
            <a:ext cx="251273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四福音中的基督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" name="Inhaltsplatzhalter 4">
            <a:extLst>
              <a:ext uri="{FF2B5EF4-FFF2-40B4-BE49-F238E27FC236}">
                <a16:creationId xmlns:a16="http://schemas.microsoft.com/office/drawing/2014/main" xmlns="" id="{B3FCE646-938E-114F-86B6-00A8C379AF99}"/>
              </a:ext>
            </a:extLst>
          </p:cNvPr>
          <p:cNvSpPr txBox="1">
            <a:spLocks/>
          </p:cNvSpPr>
          <p:nvPr/>
        </p:nvSpPr>
        <p:spPr>
          <a:xfrm>
            <a:off x="4998172" y="1626128"/>
            <a:ext cx="6673128" cy="28714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425" indent="-987425" algn="just" defTabSz="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壹、神成為肉體，神性與人性調和：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06369" lvl="1" indent="-809625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一、主乃是神聖的種子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太一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06369" lvl="1" indent="-809625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二、當這粒神聖的種子進到人性的土壤裏，結果就成為一個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神性與人性調和的人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。祂的名字是耶穌和以馬內利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太一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A695D5CF-2675-40A0-A1D0-50D035F018BC}"/>
              </a:ext>
            </a:extLst>
          </p:cNvPr>
          <p:cNvSpPr txBox="1">
            <a:spLocks/>
          </p:cNvSpPr>
          <p:nvPr/>
        </p:nvSpPr>
        <p:spPr>
          <a:xfrm>
            <a:off x="191736" y="374586"/>
            <a:ext cx="11315454" cy="1572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新約聖經中內住與奇妙的基督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──四福音中的基督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61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8DF2BEB-1A66-4D1F-BA12-D95E93229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12685844-195C-4414-B053-943161E68729}"/>
              </a:ext>
            </a:extLst>
          </p:cNvPr>
          <p:cNvCxnSpPr>
            <a:cxnSpLocks/>
          </p:cNvCxnSpPr>
          <p:nvPr/>
        </p:nvCxnSpPr>
        <p:spPr>
          <a:xfrm>
            <a:off x="5822575" y="1891215"/>
            <a:ext cx="48006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3B8493EE-B800-49D5-9698-244BAF9DAACE}"/>
              </a:ext>
            </a:extLst>
          </p:cNvPr>
          <p:cNvCxnSpPr>
            <a:cxnSpLocks/>
          </p:cNvCxnSpPr>
          <p:nvPr/>
        </p:nvCxnSpPr>
        <p:spPr>
          <a:xfrm>
            <a:off x="5866644" y="3910210"/>
            <a:ext cx="480060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97AE125-8346-443A-A08C-9837959123C6}"/>
              </a:ext>
            </a:extLst>
          </p:cNvPr>
          <p:cNvSpPr txBox="1"/>
          <p:nvPr/>
        </p:nvSpPr>
        <p:spPr>
          <a:xfrm>
            <a:off x="4641031" y="1841942"/>
            <a:ext cx="7251825" cy="18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　職事負擔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1C7692AA-09C3-45A7-96A4-264F64BAAC6F}"/>
              </a:ext>
            </a:extLst>
          </p:cNvPr>
          <p:cNvSpPr/>
          <p:nvPr/>
        </p:nvSpPr>
        <p:spPr>
          <a:xfrm>
            <a:off x="5883603" y="4233070"/>
            <a:ext cx="2205171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840D739-0463-4854-A40B-87B2DA4D4C7B}"/>
              </a:ext>
            </a:extLst>
          </p:cNvPr>
          <p:cNvSpPr txBox="1"/>
          <p:nvPr/>
        </p:nvSpPr>
        <p:spPr>
          <a:xfrm>
            <a:off x="6071419" y="4293745"/>
            <a:ext cx="180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邱俊傑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弟兄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3566AC16-18B0-41CF-9199-375A962C4AEC}"/>
              </a:ext>
            </a:extLst>
          </p:cNvPr>
          <p:cNvSpPr/>
          <p:nvPr/>
        </p:nvSpPr>
        <p:spPr>
          <a:xfrm>
            <a:off x="8657116" y="4254357"/>
            <a:ext cx="2010130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C119669-06B3-4D0D-A8C8-D3B364B338DA}"/>
              </a:ext>
            </a:extLst>
          </p:cNvPr>
          <p:cNvSpPr txBox="1"/>
          <p:nvPr/>
        </p:nvSpPr>
        <p:spPr>
          <a:xfrm>
            <a:off x="8755117" y="4320618"/>
            <a:ext cx="174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2019.12.12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9DD10AA-3E04-4A4F-965F-82C74F7AA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98500" l="1635" r="97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1" y="576994"/>
            <a:ext cx="4076727" cy="5486400"/>
          </a:xfrm>
          <a:prstGeom prst="rect">
            <a:avLst/>
          </a:prstGeom>
        </p:spPr>
      </p:pic>
      <p:sp>
        <p:nvSpPr>
          <p:cNvPr id="11" name="文本框 13">
            <a:extLst>
              <a:ext uri="{FF2B5EF4-FFF2-40B4-BE49-F238E27FC236}">
                <a16:creationId xmlns:a16="http://schemas.microsoft.com/office/drawing/2014/main" xmlns="" id="{773B501A-5EA0-4F47-958A-715E29862571}"/>
              </a:ext>
            </a:extLst>
          </p:cNvPr>
          <p:cNvSpPr txBox="1"/>
          <p:nvPr/>
        </p:nvSpPr>
        <p:spPr>
          <a:xfrm>
            <a:off x="6906552" y="934481"/>
            <a:ext cx="336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1973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1974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55C00BC-891B-2441-A64D-CCDEAD7213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B882325F-CC26-7745-A7CB-65A6B1743352}"/>
              </a:ext>
            </a:extLst>
          </p:cNvPr>
          <p:cNvSpPr>
            <a:spLocks/>
          </p:cNvSpPr>
          <p:nvPr/>
        </p:nvSpPr>
        <p:spPr bwMode="auto">
          <a:xfrm>
            <a:off x="798364" y="3829170"/>
            <a:ext cx="3290880" cy="2728781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75461F"/>
          </a:solidFill>
          <a:ln>
            <a:solidFill>
              <a:srgbClr val="7546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1159576" y="4570357"/>
            <a:ext cx="2386370" cy="1984569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528189" y="5325159"/>
            <a:ext cx="1203547" cy="1232792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1985676" y="5794125"/>
            <a:ext cx="288574" cy="29486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xmlns="" id="{858EE844-6902-F943-AFD7-201AD5B73C40}"/>
              </a:ext>
            </a:extLst>
          </p:cNvPr>
          <p:cNvSpPr txBox="1">
            <a:spLocks/>
          </p:cNvSpPr>
          <p:nvPr/>
        </p:nvSpPr>
        <p:spPr>
          <a:xfrm>
            <a:off x="1999072" y="3969119"/>
            <a:ext cx="165625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死、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復活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1903589" y="4708289"/>
            <a:ext cx="13307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成為肉體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Inhaltsplatzhalter 4">
            <a:extLst>
              <a:ext uri="{FF2B5EF4-FFF2-40B4-BE49-F238E27FC236}">
                <a16:creationId xmlns:a16="http://schemas.microsoft.com/office/drawing/2014/main" xmlns="" id="{7BD72923-6DC3-8A4E-89D9-B53B53E468DB}"/>
              </a:ext>
            </a:extLst>
          </p:cNvPr>
          <p:cNvSpPr txBox="1">
            <a:spLocks/>
          </p:cNvSpPr>
          <p:nvPr/>
        </p:nvSpPr>
        <p:spPr>
          <a:xfrm>
            <a:off x="2827200" y="5756890"/>
            <a:ext cx="251273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四福音中的基督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" name="Inhaltsplatzhalter 4">
            <a:extLst>
              <a:ext uri="{FF2B5EF4-FFF2-40B4-BE49-F238E27FC236}">
                <a16:creationId xmlns:a16="http://schemas.microsoft.com/office/drawing/2014/main" xmlns="" id="{B3FCE646-938E-114F-86B6-00A8C379AF99}"/>
              </a:ext>
            </a:extLst>
          </p:cNvPr>
          <p:cNvSpPr txBox="1">
            <a:spLocks/>
          </p:cNvSpPr>
          <p:nvPr/>
        </p:nvSpPr>
        <p:spPr>
          <a:xfrm>
            <a:off x="5017394" y="1590290"/>
            <a:ext cx="6957470" cy="184550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5038" indent="-935038" defTabSz="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貳、經過過程的耶穌，乃是生命的糧：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1538" indent="-809625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那吃我的人，也要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因我活著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』-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約六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57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1538" indent="-809625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二、我們惟有藉著吃基督，才能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憑基督而活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31017738-E66E-4401-AA3A-4361E4EFA537}"/>
              </a:ext>
            </a:extLst>
          </p:cNvPr>
          <p:cNvSpPr txBox="1">
            <a:spLocks/>
          </p:cNvSpPr>
          <p:nvPr/>
        </p:nvSpPr>
        <p:spPr>
          <a:xfrm>
            <a:off x="191736" y="374586"/>
            <a:ext cx="11341134" cy="1572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新約聖經中內住與奇妙的基督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──四福音中的基督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199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/>
      <p:bldP spid="8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9E9A461-895C-4249-97BF-363F8097A3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F35E39B1-E32A-A040-ADBD-0B681A14478D}"/>
              </a:ext>
            </a:extLst>
          </p:cNvPr>
          <p:cNvSpPr>
            <a:spLocks/>
          </p:cNvSpPr>
          <p:nvPr/>
        </p:nvSpPr>
        <p:spPr bwMode="auto">
          <a:xfrm>
            <a:off x="97755" y="2400304"/>
            <a:ext cx="5107303" cy="4230822"/>
          </a:xfrm>
          <a:custGeom>
            <a:avLst/>
            <a:gdLst>
              <a:gd name="T0" fmla="*/ 2279 w 2604"/>
              <a:gd name="T1" fmla="*/ 0 h 2111"/>
              <a:gd name="T2" fmla="*/ 1056 w 2604"/>
              <a:gd name="T3" fmla="*/ 0 h 2111"/>
              <a:gd name="T4" fmla="*/ 0 w 2604"/>
              <a:gd name="T5" fmla="*/ 1056 h 2111"/>
              <a:gd name="T6" fmla="*/ 1039 w 2604"/>
              <a:gd name="T7" fmla="*/ 2111 h 2111"/>
              <a:gd name="T8" fmla="*/ 161 w 2604"/>
              <a:gd name="T9" fmla="*/ 1217 h 2111"/>
              <a:gd name="T10" fmla="*/ 1056 w 2604"/>
              <a:gd name="T11" fmla="*/ 322 h 2111"/>
              <a:gd name="T12" fmla="*/ 2279 w 2604"/>
              <a:gd name="T13" fmla="*/ 322 h 2111"/>
              <a:gd name="T14" fmla="*/ 2604 w 2604"/>
              <a:gd name="T15" fmla="*/ 0 h 2111"/>
              <a:gd name="T16" fmla="*/ 2279 w 2604"/>
              <a:gd name="T17" fmla="*/ 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4" h="2111">
                <a:moveTo>
                  <a:pt x="2279" y="0"/>
                </a:moveTo>
                <a:cubicBezTo>
                  <a:pt x="1056" y="0"/>
                  <a:pt x="1056" y="0"/>
                  <a:pt x="1056" y="0"/>
                </a:cubicBezTo>
                <a:cubicBezTo>
                  <a:pt x="473" y="0"/>
                  <a:pt x="0" y="473"/>
                  <a:pt x="0" y="1056"/>
                </a:cubicBezTo>
                <a:cubicBezTo>
                  <a:pt x="0" y="1631"/>
                  <a:pt x="466" y="2099"/>
                  <a:pt x="1039" y="2111"/>
                </a:cubicBezTo>
                <a:cubicBezTo>
                  <a:pt x="555" y="2099"/>
                  <a:pt x="161" y="1703"/>
                  <a:pt x="161" y="1217"/>
                </a:cubicBezTo>
                <a:cubicBezTo>
                  <a:pt x="161" y="722"/>
                  <a:pt x="562" y="322"/>
                  <a:pt x="1056" y="322"/>
                </a:cubicBezTo>
                <a:cubicBezTo>
                  <a:pt x="2279" y="322"/>
                  <a:pt x="2279" y="322"/>
                  <a:pt x="2279" y="322"/>
                </a:cubicBezTo>
                <a:cubicBezTo>
                  <a:pt x="2458" y="322"/>
                  <a:pt x="2603" y="178"/>
                  <a:pt x="2604" y="0"/>
                </a:cubicBezTo>
                <a:lnTo>
                  <a:pt x="2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6F21A80E-9F41-D148-BE03-9E126360A478}"/>
              </a:ext>
            </a:extLst>
          </p:cNvPr>
          <p:cNvSpPr>
            <a:spLocks/>
          </p:cNvSpPr>
          <p:nvPr/>
        </p:nvSpPr>
        <p:spPr bwMode="auto">
          <a:xfrm>
            <a:off x="466370" y="3165694"/>
            <a:ext cx="4196872" cy="3468457"/>
          </a:xfrm>
          <a:custGeom>
            <a:avLst/>
            <a:gdLst>
              <a:gd name="T0" fmla="*/ 1816 w 2140"/>
              <a:gd name="T1" fmla="*/ 0 h 1730"/>
              <a:gd name="T2" fmla="*/ 868 w 2140"/>
              <a:gd name="T3" fmla="*/ 0 h 1730"/>
              <a:gd name="T4" fmla="*/ 0 w 2140"/>
              <a:gd name="T5" fmla="*/ 839 h 1730"/>
              <a:gd name="T6" fmla="*/ 845 w 2140"/>
              <a:gd name="T7" fmla="*/ 1730 h 1730"/>
              <a:gd name="T8" fmla="*/ 160 w 2140"/>
              <a:gd name="T9" fmla="*/ 999 h 1730"/>
              <a:gd name="T10" fmla="*/ 868 w 2140"/>
              <a:gd name="T11" fmla="*/ 320 h 1730"/>
              <a:gd name="T12" fmla="*/ 1816 w 2140"/>
              <a:gd name="T13" fmla="*/ 320 h 1730"/>
              <a:gd name="T14" fmla="*/ 2140 w 2140"/>
              <a:gd name="T15" fmla="*/ 0 h 1730"/>
              <a:gd name="T16" fmla="*/ 1816 w 2140"/>
              <a:gd name="T17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0" h="1730">
                <a:moveTo>
                  <a:pt x="1816" y="0"/>
                </a:moveTo>
                <a:cubicBezTo>
                  <a:pt x="868" y="0"/>
                  <a:pt x="868" y="0"/>
                  <a:pt x="868" y="0"/>
                </a:cubicBezTo>
                <a:cubicBezTo>
                  <a:pt x="388" y="0"/>
                  <a:pt x="0" y="360"/>
                  <a:pt x="0" y="839"/>
                </a:cubicBezTo>
                <a:cubicBezTo>
                  <a:pt x="0" y="1313"/>
                  <a:pt x="374" y="1720"/>
                  <a:pt x="845" y="1730"/>
                </a:cubicBezTo>
                <a:cubicBezTo>
                  <a:pt x="462" y="1720"/>
                  <a:pt x="160" y="1385"/>
                  <a:pt x="160" y="999"/>
                </a:cubicBezTo>
                <a:cubicBezTo>
                  <a:pt x="160" y="608"/>
                  <a:pt x="477" y="320"/>
                  <a:pt x="868" y="320"/>
                </a:cubicBezTo>
                <a:cubicBezTo>
                  <a:pt x="1816" y="320"/>
                  <a:pt x="1816" y="320"/>
                  <a:pt x="1816" y="320"/>
                </a:cubicBezTo>
                <a:cubicBezTo>
                  <a:pt x="1995" y="320"/>
                  <a:pt x="2140" y="177"/>
                  <a:pt x="2140" y="0"/>
                </a:cubicBezTo>
                <a:lnTo>
                  <a:pt x="1816" y="0"/>
                </a:lnTo>
                <a:close/>
              </a:path>
            </a:pathLst>
          </a:custGeom>
          <a:solidFill>
            <a:srgbClr val="00833E"/>
          </a:solidFill>
          <a:ln>
            <a:solidFill>
              <a:srgbClr val="00833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B882325F-CC26-7745-A7CB-65A6B1743352}"/>
              </a:ext>
            </a:extLst>
          </p:cNvPr>
          <p:cNvSpPr>
            <a:spLocks/>
          </p:cNvSpPr>
          <p:nvPr/>
        </p:nvSpPr>
        <p:spPr bwMode="auto">
          <a:xfrm>
            <a:off x="836464" y="3905370"/>
            <a:ext cx="3290880" cy="2728781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75461F"/>
          </a:solidFill>
          <a:ln>
            <a:solidFill>
              <a:srgbClr val="7546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1197676" y="4646557"/>
            <a:ext cx="2386370" cy="1984569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566289" y="5401359"/>
            <a:ext cx="1203547" cy="1232792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2023776" y="5870325"/>
            <a:ext cx="288574" cy="29486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xmlns="" id="{77115723-55D0-0046-B61E-BAECC9D52A15}"/>
              </a:ext>
            </a:extLst>
          </p:cNvPr>
          <p:cNvSpPr txBox="1">
            <a:spLocks/>
          </p:cNvSpPr>
          <p:nvPr/>
        </p:nvSpPr>
        <p:spPr>
          <a:xfrm>
            <a:off x="2965984" y="2563697"/>
            <a:ext cx="16488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施浸、內住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xmlns="" id="{AA806696-84FD-834C-BE16-47DA0EF9F457}"/>
              </a:ext>
            </a:extLst>
          </p:cNvPr>
          <p:cNvSpPr txBox="1">
            <a:spLocks/>
          </p:cNvSpPr>
          <p:nvPr/>
        </p:nvSpPr>
        <p:spPr>
          <a:xfrm>
            <a:off x="2564806" y="3314249"/>
            <a:ext cx="15817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主的升天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xmlns="" id="{858EE844-6902-F943-AFD7-201AD5B73C40}"/>
              </a:ext>
            </a:extLst>
          </p:cNvPr>
          <p:cNvSpPr txBox="1">
            <a:spLocks/>
          </p:cNvSpPr>
          <p:nvPr/>
        </p:nvSpPr>
        <p:spPr>
          <a:xfrm>
            <a:off x="2084729" y="4053925"/>
            <a:ext cx="163737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死、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復活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1941689" y="4784489"/>
            <a:ext cx="13307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成為肉體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Inhaltsplatzhalter 4">
            <a:extLst>
              <a:ext uri="{FF2B5EF4-FFF2-40B4-BE49-F238E27FC236}">
                <a16:creationId xmlns:a16="http://schemas.microsoft.com/office/drawing/2014/main" xmlns="" id="{7BD72923-6DC3-8A4E-89D9-B53B53E468DB}"/>
              </a:ext>
            </a:extLst>
          </p:cNvPr>
          <p:cNvSpPr txBox="1">
            <a:spLocks/>
          </p:cNvSpPr>
          <p:nvPr/>
        </p:nvSpPr>
        <p:spPr>
          <a:xfrm>
            <a:off x="2865300" y="5833090"/>
            <a:ext cx="251273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四福音中的基督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xmlns="" id="{720ABF10-FE65-1B47-AE11-B68543849BFF}"/>
              </a:ext>
            </a:extLst>
          </p:cNvPr>
          <p:cNvSpPr txBox="1">
            <a:spLocks/>
          </p:cNvSpPr>
          <p:nvPr/>
        </p:nvSpPr>
        <p:spPr>
          <a:xfrm>
            <a:off x="4936841" y="1555000"/>
            <a:ext cx="6886859" cy="48955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5038" indent="-935038" defTabSz="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施浸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內住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06369" lvl="1" indent="-809625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馬太福音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：我們要被浸到祂裏面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太二八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06369" lvl="1" indent="-809625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約翰福音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：基督要進到我們裏面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約十四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1538" indent="-809625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肆、在四福音書裏，</a:t>
            </a:r>
            <a:r>
              <a:rPr lang="zh-TW" altLang="en-US" sz="3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藉著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成為肉體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釘死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復活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升天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施浸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等過程，</a:t>
            </a:r>
            <a:r>
              <a:rPr lang="zh-TW" altLang="en-US" sz="3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內住</a:t>
            </a:r>
            <a:r>
              <a:rPr lang="zh-TW" altLang="en-US" sz="32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到我們裏面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871538" indent="-809625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1538" indent="-809625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xmlns="" id="{3FCEDE21-38D8-4F95-BD40-34234282F16B}"/>
              </a:ext>
            </a:extLst>
          </p:cNvPr>
          <p:cNvSpPr txBox="1">
            <a:spLocks/>
          </p:cNvSpPr>
          <p:nvPr/>
        </p:nvSpPr>
        <p:spPr>
          <a:xfrm>
            <a:off x="191736" y="374586"/>
            <a:ext cx="11315454" cy="10884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新約聖經中內住與奇妙的基督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──四福音中的基督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5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/>
      <p:bldP spid="26" grpId="0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9E9A461-895C-4249-97BF-363F8097A3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6F21A80E-9F41-D148-BE03-9E126360A478}"/>
              </a:ext>
            </a:extLst>
          </p:cNvPr>
          <p:cNvSpPr>
            <a:spLocks/>
          </p:cNvSpPr>
          <p:nvPr/>
        </p:nvSpPr>
        <p:spPr bwMode="auto">
          <a:xfrm>
            <a:off x="898170" y="3140294"/>
            <a:ext cx="4196872" cy="3468457"/>
          </a:xfrm>
          <a:custGeom>
            <a:avLst/>
            <a:gdLst>
              <a:gd name="T0" fmla="*/ 1816 w 2140"/>
              <a:gd name="T1" fmla="*/ 0 h 1730"/>
              <a:gd name="T2" fmla="*/ 868 w 2140"/>
              <a:gd name="T3" fmla="*/ 0 h 1730"/>
              <a:gd name="T4" fmla="*/ 0 w 2140"/>
              <a:gd name="T5" fmla="*/ 839 h 1730"/>
              <a:gd name="T6" fmla="*/ 845 w 2140"/>
              <a:gd name="T7" fmla="*/ 1730 h 1730"/>
              <a:gd name="T8" fmla="*/ 160 w 2140"/>
              <a:gd name="T9" fmla="*/ 999 h 1730"/>
              <a:gd name="T10" fmla="*/ 868 w 2140"/>
              <a:gd name="T11" fmla="*/ 320 h 1730"/>
              <a:gd name="T12" fmla="*/ 1816 w 2140"/>
              <a:gd name="T13" fmla="*/ 320 h 1730"/>
              <a:gd name="T14" fmla="*/ 2140 w 2140"/>
              <a:gd name="T15" fmla="*/ 0 h 1730"/>
              <a:gd name="T16" fmla="*/ 1816 w 2140"/>
              <a:gd name="T17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0" h="1730">
                <a:moveTo>
                  <a:pt x="1816" y="0"/>
                </a:moveTo>
                <a:cubicBezTo>
                  <a:pt x="868" y="0"/>
                  <a:pt x="868" y="0"/>
                  <a:pt x="868" y="0"/>
                </a:cubicBezTo>
                <a:cubicBezTo>
                  <a:pt x="388" y="0"/>
                  <a:pt x="0" y="360"/>
                  <a:pt x="0" y="839"/>
                </a:cubicBezTo>
                <a:cubicBezTo>
                  <a:pt x="0" y="1313"/>
                  <a:pt x="374" y="1720"/>
                  <a:pt x="845" y="1730"/>
                </a:cubicBezTo>
                <a:cubicBezTo>
                  <a:pt x="462" y="1720"/>
                  <a:pt x="160" y="1385"/>
                  <a:pt x="160" y="999"/>
                </a:cubicBezTo>
                <a:cubicBezTo>
                  <a:pt x="160" y="608"/>
                  <a:pt x="477" y="320"/>
                  <a:pt x="868" y="320"/>
                </a:cubicBezTo>
                <a:cubicBezTo>
                  <a:pt x="1816" y="320"/>
                  <a:pt x="1816" y="320"/>
                  <a:pt x="1816" y="320"/>
                </a:cubicBezTo>
                <a:cubicBezTo>
                  <a:pt x="1995" y="320"/>
                  <a:pt x="2140" y="177"/>
                  <a:pt x="2140" y="0"/>
                </a:cubicBezTo>
                <a:lnTo>
                  <a:pt x="1816" y="0"/>
                </a:lnTo>
                <a:close/>
              </a:path>
            </a:pathLst>
          </a:custGeom>
          <a:solidFill>
            <a:srgbClr val="00833E"/>
          </a:solidFill>
          <a:ln>
            <a:solidFill>
              <a:srgbClr val="00833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B882325F-CC26-7745-A7CB-65A6B1743352}"/>
              </a:ext>
            </a:extLst>
          </p:cNvPr>
          <p:cNvSpPr>
            <a:spLocks/>
          </p:cNvSpPr>
          <p:nvPr/>
        </p:nvSpPr>
        <p:spPr bwMode="auto">
          <a:xfrm>
            <a:off x="1268264" y="3879970"/>
            <a:ext cx="3290880" cy="2728781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75461F"/>
          </a:solidFill>
          <a:ln>
            <a:solidFill>
              <a:srgbClr val="7546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1629476" y="4621157"/>
            <a:ext cx="2386370" cy="1984569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998089" y="5375959"/>
            <a:ext cx="1203547" cy="1232792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2455576" y="5844925"/>
            <a:ext cx="288574" cy="29486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xmlns="" id="{AA806696-84FD-834C-BE16-47DA0EF9F457}"/>
              </a:ext>
            </a:extLst>
          </p:cNvPr>
          <p:cNvSpPr txBox="1">
            <a:spLocks/>
          </p:cNvSpPr>
          <p:nvPr/>
        </p:nvSpPr>
        <p:spPr>
          <a:xfrm>
            <a:off x="2996606" y="3288849"/>
            <a:ext cx="15817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主的升天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xmlns="" id="{858EE844-6902-F943-AFD7-201AD5B73C40}"/>
              </a:ext>
            </a:extLst>
          </p:cNvPr>
          <p:cNvSpPr txBox="1">
            <a:spLocks/>
          </p:cNvSpPr>
          <p:nvPr/>
        </p:nvSpPr>
        <p:spPr>
          <a:xfrm>
            <a:off x="2516529" y="4028525"/>
            <a:ext cx="163737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死、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復活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2373489" y="4759089"/>
            <a:ext cx="13307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成為肉體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xmlns="" id="{720ABF10-FE65-1B47-AE11-B68543849BFF}"/>
              </a:ext>
            </a:extLst>
          </p:cNvPr>
          <p:cNvSpPr txBox="1">
            <a:spLocks/>
          </p:cNvSpPr>
          <p:nvPr/>
        </p:nvSpPr>
        <p:spPr>
          <a:xfrm>
            <a:off x="5552529" y="1667835"/>
            <a:ext cx="6318170" cy="506991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indent="-8080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壹、基督的升天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就職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1538" indent="-809625">
              <a:lnSpc>
                <a:spcPts val="4000"/>
              </a:lnSpc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一、被立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為主為基督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徒二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1538" indent="-809625">
              <a:lnSpc>
                <a:spcPts val="4000"/>
              </a:lnSpc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二、被立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為元首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，意思是起始者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徒五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30~31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1538" indent="-809625">
              <a:lnSpc>
                <a:spcPts val="4000"/>
              </a:lnSpc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三、被立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為救主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徒五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30~31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貳、基督升天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為著身體的建造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1913" indent="0">
              <a:lnSpc>
                <a:spcPts val="4000"/>
              </a:lnSpc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向著召會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作萬有的頭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弗一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1913" indent="0">
              <a:lnSpc>
                <a:spcPts val="4000"/>
              </a:lnSpc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將恩賜賜給召會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，好為著召會的建造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弗四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11~12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1538" indent="-809625">
              <a:lnSpc>
                <a:spcPts val="4000"/>
              </a:lnSpc>
              <a:spcAft>
                <a:spcPts val="0"/>
              </a:spcAft>
              <a:buNone/>
            </a:pPr>
            <a:endParaRPr lang="zh-TW" altLang="en-US" sz="3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xmlns="" id="{1BF3E73C-A70A-2B4B-B5B9-83D525D64ED2}"/>
              </a:ext>
            </a:extLst>
          </p:cNvPr>
          <p:cNvSpPr txBox="1">
            <a:spLocks/>
          </p:cNvSpPr>
          <p:nvPr/>
        </p:nvSpPr>
        <p:spPr>
          <a:xfrm>
            <a:off x="3156089" y="5682926"/>
            <a:ext cx="1991869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使徒行傳中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的基督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xmlns="" id="{34C067A4-8816-41AD-A0B0-F3AE60A17AD8}"/>
              </a:ext>
            </a:extLst>
          </p:cNvPr>
          <p:cNvSpPr txBox="1">
            <a:spLocks/>
          </p:cNvSpPr>
          <p:nvPr/>
        </p:nvSpPr>
        <p:spPr>
          <a:xfrm>
            <a:off x="191736" y="374586"/>
            <a:ext cx="11315454" cy="1572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新約聖經中內住與奇妙的基督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──使徒行傳中的基督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8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E67778BA-B0BE-874A-A732-FD1E12747B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F35E39B1-E32A-A040-ADBD-0B681A14478D}"/>
              </a:ext>
            </a:extLst>
          </p:cNvPr>
          <p:cNvSpPr>
            <a:spLocks/>
          </p:cNvSpPr>
          <p:nvPr/>
        </p:nvSpPr>
        <p:spPr bwMode="auto">
          <a:xfrm>
            <a:off x="529555" y="2374904"/>
            <a:ext cx="5107303" cy="4230822"/>
          </a:xfrm>
          <a:custGeom>
            <a:avLst/>
            <a:gdLst>
              <a:gd name="T0" fmla="*/ 2279 w 2604"/>
              <a:gd name="T1" fmla="*/ 0 h 2111"/>
              <a:gd name="T2" fmla="*/ 1056 w 2604"/>
              <a:gd name="T3" fmla="*/ 0 h 2111"/>
              <a:gd name="T4" fmla="*/ 0 w 2604"/>
              <a:gd name="T5" fmla="*/ 1056 h 2111"/>
              <a:gd name="T6" fmla="*/ 1039 w 2604"/>
              <a:gd name="T7" fmla="*/ 2111 h 2111"/>
              <a:gd name="T8" fmla="*/ 161 w 2604"/>
              <a:gd name="T9" fmla="*/ 1217 h 2111"/>
              <a:gd name="T10" fmla="*/ 1056 w 2604"/>
              <a:gd name="T11" fmla="*/ 322 h 2111"/>
              <a:gd name="T12" fmla="*/ 2279 w 2604"/>
              <a:gd name="T13" fmla="*/ 322 h 2111"/>
              <a:gd name="T14" fmla="*/ 2604 w 2604"/>
              <a:gd name="T15" fmla="*/ 0 h 2111"/>
              <a:gd name="T16" fmla="*/ 2279 w 2604"/>
              <a:gd name="T17" fmla="*/ 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4" h="2111">
                <a:moveTo>
                  <a:pt x="2279" y="0"/>
                </a:moveTo>
                <a:cubicBezTo>
                  <a:pt x="1056" y="0"/>
                  <a:pt x="1056" y="0"/>
                  <a:pt x="1056" y="0"/>
                </a:cubicBezTo>
                <a:cubicBezTo>
                  <a:pt x="473" y="0"/>
                  <a:pt x="0" y="473"/>
                  <a:pt x="0" y="1056"/>
                </a:cubicBezTo>
                <a:cubicBezTo>
                  <a:pt x="0" y="1631"/>
                  <a:pt x="466" y="2099"/>
                  <a:pt x="1039" y="2111"/>
                </a:cubicBezTo>
                <a:cubicBezTo>
                  <a:pt x="555" y="2099"/>
                  <a:pt x="161" y="1703"/>
                  <a:pt x="161" y="1217"/>
                </a:cubicBezTo>
                <a:cubicBezTo>
                  <a:pt x="161" y="722"/>
                  <a:pt x="562" y="322"/>
                  <a:pt x="1056" y="322"/>
                </a:cubicBezTo>
                <a:cubicBezTo>
                  <a:pt x="2279" y="322"/>
                  <a:pt x="2279" y="322"/>
                  <a:pt x="2279" y="322"/>
                </a:cubicBezTo>
                <a:cubicBezTo>
                  <a:pt x="2458" y="322"/>
                  <a:pt x="2603" y="178"/>
                  <a:pt x="2604" y="0"/>
                </a:cubicBezTo>
                <a:lnTo>
                  <a:pt x="2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6F21A80E-9F41-D148-BE03-9E126360A478}"/>
              </a:ext>
            </a:extLst>
          </p:cNvPr>
          <p:cNvSpPr>
            <a:spLocks/>
          </p:cNvSpPr>
          <p:nvPr/>
        </p:nvSpPr>
        <p:spPr bwMode="auto">
          <a:xfrm>
            <a:off x="898170" y="3140294"/>
            <a:ext cx="4196872" cy="3468457"/>
          </a:xfrm>
          <a:custGeom>
            <a:avLst/>
            <a:gdLst>
              <a:gd name="T0" fmla="*/ 1816 w 2140"/>
              <a:gd name="T1" fmla="*/ 0 h 1730"/>
              <a:gd name="T2" fmla="*/ 868 w 2140"/>
              <a:gd name="T3" fmla="*/ 0 h 1730"/>
              <a:gd name="T4" fmla="*/ 0 w 2140"/>
              <a:gd name="T5" fmla="*/ 839 h 1730"/>
              <a:gd name="T6" fmla="*/ 845 w 2140"/>
              <a:gd name="T7" fmla="*/ 1730 h 1730"/>
              <a:gd name="T8" fmla="*/ 160 w 2140"/>
              <a:gd name="T9" fmla="*/ 999 h 1730"/>
              <a:gd name="T10" fmla="*/ 868 w 2140"/>
              <a:gd name="T11" fmla="*/ 320 h 1730"/>
              <a:gd name="T12" fmla="*/ 1816 w 2140"/>
              <a:gd name="T13" fmla="*/ 320 h 1730"/>
              <a:gd name="T14" fmla="*/ 2140 w 2140"/>
              <a:gd name="T15" fmla="*/ 0 h 1730"/>
              <a:gd name="T16" fmla="*/ 1816 w 2140"/>
              <a:gd name="T17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0" h="1730">
                <a:moveTo>
                  <a:pt x="1816" y="0"/>
                </a:moveTo>
                <a:cubicBezTo>
                  <a:pt x="868" y="0"/>
                  <a:pt x="868" y="0"/>
                  <a:pt x="868" y="0"/>
                </a:cubicBezTo>
                <a:cubicBezTo>
                  <a:pt x="388" y="0"/>
                  <a:pt x="0" y="360"/>
                  <a:pt x="0" y="839"/>
                </a:cubicBezTo>
                <a:cubicBezTo>
                  <a:pt x="0" y="1313"/>
                  <a:pt x="374" y="1720"/>
                  <a:pt x="845" y="1730"/>
                </a:cubicBezTo>
                <a:cubicBezTo>
                  <a:pt x="462" y="1720"/>
                  <a:pt x="160" y="1385"/>
                  <a:pt x="160" y="999"/>
                </a:cubicBezTo>
                <a:cubicBezTo>
                  <a:pt x="160" y="608"/>
                  <a:pt x="477" y="320"/>
                  <a:pt x="868" y="320"/>
                </a:cubicBezTo>
                <a:cubicBezTo>
                  <a:pt x="1816" y="320"/>
                  <a:pt x="1816" y="320"/>
                  <a:pt x="1816" y="320"/>
                </a:cubicBezTo>
                <a:cubicBezTo>
                  <a:pt x="1995" y="320"/>
                  <a:pt x="2140" y="177"/>
                  <a:pt x="2140" y="0"/>
                </a:cubicBezTo>
                <a:lnTo>
                  <a:pt x="1816" y="0"/>
                </a:lnTo>
                <a:close/>
              </a:path>
            </a:pathLst>
          </a:custGeom>
          <a:solidFill>
            <a:srgbClr val="00833E"/>
          </a:solidFill>
          <a:ln>
            <a:solidFill>
              <a:srgbClr val="00833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B882325F-CC26-7745-A7CB-65A6B1743352}"/>
              </a:ext>
            </a:extLst>
          </p:cNvPr>
          <p:cNvSpPr>
            <a:spLocks/>
          </p:cNvSpPr>
          <p:nvPr/>
        </p:nvSpPr>
        <p:spPr bwMode="auto">
          <a:xfrm>
            <a:off x="1268264" y="3879970"/>
            <a:ext cx="3290880" cy="2728781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75461F"/>
          </a:solidFill>
          <a:ln>
            <a:solidFill>
              <a:srgbClr val="7546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1629476" y="4621157"/>
            <a:ext cx="2386370" cy="1984569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998089" y="5375959"/>
            <a:ext cx="1203547" cy="1232792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2455576" y="5844925"/>
            <a:ext cx="288574" cy="29486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xmlns="" id="{77115723-55D0-0046-B61E-BAECC9D52A15}"/>
              </a:ext>
            </a:extLst>
          </p:cNvPr>
          <p:cNvSpPr txBox="1">
            <a:spLocks/>
          </p:cNvSpPr>
          <p:nvPr/>
        </p:nvSpPr>
        <p:spPr>
          <a:xfrm>
            <a:off x="3422836" y="2525771"/>
            <a:ext cx="16488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施浸、內住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xmlns="" id="{AA806696-84FD-834C-BE16-47DA0EF9F457}"/>
              </a:ext>
            </a:extLst>
          </p:cNvPr>
          <p:cNvSpPr txBox="1">
            <a:spLocks/>
          </p:cNvSpPr>
          <p:nvPr/>
        </p:nvSpPr>
        <p:spPr>
          <a:xfrm>
            <a:off x="2996606" y="3288849"/>
            <a:ext cx="15817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主的升天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xmlns="" id="{858EE844-6902-F943-AFD7-201AD5B73C40}"/>
              </a:ext>
            </a:extLst>
          </p:cNvPr>
          <p:cNvSpPr txBox="1">
            <a:spLocks/>
          </p:cNvSpPr>
          <p:nvPr/>
        </p:nvSpPr>
        <p:spPr>
          <a:xfrm>
            <a:off x="2516529" y="4028525"/>
            <a:ext cx="163737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死、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復活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2373489" y="4759089"/>
            <a:ext cx="13307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成為肉體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xmlns="" id="{32754497-41A7-D34B-B04D-022F86970636}"/>
              </a:ext>
            </a:extLst>
          </p:cNvPr>
          <p:cNvSpPr txBox="1">
            <a:spLocks/>
          </p:cNvSpPr>
          <p:nvPr/>
        </p:nvSpPr>
        <p:spPr>
          <a:xfrm>
            <a:off x="5717144" y="1590290"/>
            <a:ext cx="6310955" cy="27380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indent="-8080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參、聖靈裏的浸：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1538" indent="-809625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一、在靈裏的浸是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一次而永遠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完成的，它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分兩部分完成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1538" indent="-809625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二、五旬節在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猶太人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身上，與在哥尼流家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中外邦人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身上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徒二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1~4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、十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44~46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xmlns="" id="{94D291C1-23BE-004C-9834-71B370EB3547}"/>
              </a:ext>
            </a:extLst>
          </p:cNvPr>
          <p:cNvSpPr txBox="1">
            <a:spLocks/>
          </p:cNvSpPr>
          <p:nvPr/>
        </p:nvSpPr>
        <p:spPr>
          <a:xfrm>
            <a:off x="3156089" y="5682926"/>
            <a:ext cx="1991869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使徒行傳中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的基督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01972457-D7DE-9341-BED3-71CAC0F73E3B}"/>
              </a:ext>
            </a:extLst>
          </p:cNvPr>
          <p:cNvSpPr txBox="1"/>
          <p:nvPr/>
        </p:nvSpPr>
        <p:spPr>
          <a:xfrm>
            <a:off x="5636858" y="4441701"/>
            <a:ext cx="6264630" cy="1634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4563" indent="-944563" defTabSz="914127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肆、在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使徒行傳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裏，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藉著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升天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在聖靈裏的浸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形成身體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zh-TW" altLang="en-US" sz="1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F53242FC-A96B-479C-93FC-028F31AAE7CA}"/>
              </a:ext>
            </a:extLst>
          </p:cNvPr>
          <p:cNvSpPr txBox="1">
            <a:spLocks/>
          </p:cNvSpPr>
          <p:nvPr/>
        </p:nvSpPr>
        <p:spPr>
          <a:xfrm>
            <a:off x="191736" y="374586"/>
            <a:ext cx="11339204" cy="1572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新約聖經中內住與奇妙的基督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──使徒行傳中的基督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71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  <p:bldP spid="16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6399D77-0F4C-7A47-A956-982ADAECBC01}"/>
              </a:ext>
            </a:extLst>
          </p:cNvPr>
          <p:cNvSpPr/>
          <p:nvPr/>
        </p:nvSpPr>
        <p:spPr>
          <a:xfrm>
            <a:off x="0" y="-22979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C00B9F76-3034-2849-A557-6B5E99806FD2}"/>
              </a:ext>
            </a:extLst>
          </p:cNvPr>
          <p:cNvSpPr>
            <a:spLocks/>
          </p:cNvSpPr>
          <p:nvPr/>
        </p:nvSpPr>
        <p:spPr bwMode="auto">
          <a:xfrm>
            <a:off x="49602" y="1629179"/>
            <a:ext cx="6011815" cy="4979572"/>
          </a:xfrm>
          <a:custGeom>
            <a:avLst/>
            <a:gdLst>
              <a:gd name="T0" fmla="*/ 2740 w 3065"/>
              <a:gd name="T1" fmla="*/ 0 h 2484"/>
              <a:gd name="T2" fmla="*/ 1242 w 3065"/>
              <a:gd name="T3" fmla="*/ 0 h 2484"/>
              <a:gd name="T4" fmla="*/ 0 w 3065"/>
              <a:gd name="T5" fmla="*/ 1242 h 2484"/>
              <a:gd name="T6" fmla="*/ 1242 w 3065"/>
              <a:gd name="T7" fmla="*/ 2484 h 2484"/>
              <a:gd name="T8" fmla="*/ 161 w 3065"/>
              <a:gd name="T9" fmla="*/ 1403 h 2484"/>
              <a:gd name="T10" fmla="*/ 1242 w 3065"/>
              <a:gd name="T11" fmla="*/ 323 h 2484"/>
              <a:gd name="T12" fmla="*/ 2740 w 3065"/>
              <a:gd name="T13" fmla="*/ 323 h 2484"/>
              <a:gd name="T14" fmla="*/ 3065 w 3065"/>
              <a:gd name="T15" fmla="*/ 0 h 2484"/>
              <a:gd name="T16" fmla="*/ 2740 w 3065"/>
              <a:gd name="T17" fmla="*/ 0 h 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5" h="2484">
                <a:moveTo>
                  <a:pt x="2740" y="0"/>
                </a:moveTo>
                <a:cubicBezTo>
                  <a:pt x="1242" y="0"/>
                  <a:pt x="1242" y="0"/>
                  <a:pt x="1242" y="0"/>
                </a:cubicBezTo>
                <a:cubicBezTo>
                  <a:pt x="556" y="0"/>
                  <a:pt x="0" y="556"/>
                  <a:pt x="0" y="1242"/>
                </a:cubicBezTo>
                <a:cubicBezTo>
                  <a:pt x="0" y="1928"/>
                  <a:pt x="556" y="2484"/>
                  <a:pt x="1242" y="2484"/>
                </a:cubicBezTo>
                <a:cubicBezTo>
                  <a:pt x="645" y="2484"/>
                  <a:pt x="161" y="2000"/>
                  <a:pt x="161" y="1403"/>
                </a:cubicBezTo>
                <a:cubicBezTo>
                  <a:pt x="161" y="806"/>
                  <a:pt x="645" y="323"/>
                  <a:pt x="1242" y="323"/>
                </a:cubicBezTo>
                <a:cubicBezTo>
                  <a:pt x="2740" y="323"/>
                  <a:pt x="2740" y="323"/>
                  <a:pt x="2740" y="323"/>
                </a:cubicBezTo>
                <a:cubicBezTo>
                  <a:pt x="2919" y="323"/>
                  <a:pt x="3064" y="178"/>
                  <a:pt x="3065" y="0"/>
                </a:cubicBezTo>
                <a:lnTo>
                  <a:pt x="27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F35E39B1-E32A-A040-ADBD-0B681A14478D}"/>
              </a:ext>
            </a:extLst>
          </p:cNvPr>
          <p:cNvSpPr>
            <a:spLocks/>
          </p:cNvSpPr>
          <p:nvPr/>
        </p:nvSpPr>
        <p:spPr bwMode="auto">
          <a:xfrm>
            <a:off x="415255" y="2374904"/>
            <a:ext cx="5107303" cy="4230822"/>
          </a:xfrm>
          <a:custGeom>
            <a:avLst/>
            <a:gdLst>
              <a:gd name="T0" fmla="*/ 2279 w 2604"/>
              <a:gd name="T1" fmla="*/ 0 h 2111"/>
              <a:gd name="T2" fmla="*/ 1056 w 2604"/>
              <a:gd name="T3" fmla="*/ 0 h 2111"/>
              <a:gd name="T4" fmla="*/ 0 w 2604"/>
              <a:gd name="T5" fmla="*/ 1056 h 2111"/>
              <a:gd name="T6" fmla="*/ 1039 w 2604"/>
              <a:gd name="T7" fmla="*/ 2111 h 2111"/>
              <a:gd name="T8" fmla="*/ 161 w 2604"/>
              <a:gd name="T9" fmla="*/ 1217 h 2111"/>
              <a:gd name="T10" fmla="*/ 1056 w 2604"/>
              <a:gd name="T11" fmla="*/ 322 h 2111"/>
              <a:gd name="T12" fmla="*/ 2279 w 2604"/>
              <a:gd name="T13" fmla="*/ 322 h 2111"/>
              <a:gd name="T14" fmla="*/ 2604 w 2604"/>
              <a:gd name="T15" fmla="*/ 0 h 2111"/>
              <a:gd name="T16" fmla="*/ 2279 w 2604"/>
              <a:gd name="T17" fmla="*/ 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4" h="2111">
                <a:moveTo>
                  <a:pt x="2279" y="0"/>
                </a:moveTo>
                <a:cubicBezTo>
                  <a:pt x="1056" y="0"/>
                  <a:pt x="1056" y="0"/>
                  <a:pt x="1056" y="0"/>
                </a:cubicBezTo>
                <a:cubicBezTo>
                  <a:pt x="473" y="0"/>
                  <a:pt x="0" y="473"/>
                  <a:pt x="0" y="1056"/>
                </a:cubicBezTo>
                <a:cubicBezTo>
                  <a:pt x="0" y="1631"/>
                  <a:pt x="466" y="2099"/>
                  <a:pt x="1039" y="2111"/>
                </a:cubicBezTo>
                <a:cubicBezTo>
                  <a:pt x="555" y="2099"/>
                  <a:pt x="161" y="1703"/>
                  <a:pt x="161" y="1217"/>
                </a:cubicBezTo>
                <a:cubicBezTo>
                  <a:pt x="161" y="722"/>
                  <a:pt x="562" y="322"/>
                  <a:pt x="1056" y="322"/>
                </a:cubicBezTo>
                <a:cubicBezTo>
                  <a:pt x="2279" y="322"/>
                  <a:pt x="2279" y="322"/>
                  <a:pt x="2279" y="322"/>
                </a:cubicBezTo>
                <a:cubicBezTo>
                  <a:pt x="2458" y="322"/>
                  <a:pt x="2603" y="178"/>
                  <a:pt x="2604" y="0"/>
                </a:cubicBezTo>
                <a:lnTo>
                  <a:pt x="2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6F21A80E-9F41-D148-BE03-9E126360A478}"/>
              </a:ext>
            </a:extLst>
          </p:cNvPr>
          <p:cNvSpPr>
            <a:spLocks/>
          </p:cNvSpPr>
          <p:nvPr/>
        </p:nvSpPr>
        <p:spPr bwMode="auto">
          <a:xfrm>
            <a:off x="783870" y="3140294"/>
            <a:ext cx="4196872" cy="3468457"/>
          </a:xfrm>
          <a:custGeom>
            <a:avLst/>
            <a:gdLst>
              <a:gd name="T0" fmla="*/ 1816 w 2140"/>
              <a:gd name="T1" fmla="*/ 0 h 1730"/>
              <a:gd name="T2" fmla="*/ 868 w 2140"/>
              <a:gd name="T3" fmla="*/ 0 h 1730"/>
              <a:gd name="T4" fmla="*/ 0 w 2140"/>
              <a:gd name="T5" fmla="*/ 839 h 1730"/>
              <a:gd name="T6" fmla="*/ 845 w 2140"/>
              <a:gd name="T7" fmla="*/ 1730 h 1730"/>
              <a:gd name="T8" fmla="*/ 160 w 2140"/>
              <a:gd name="T9" fmla="*/ 999 h 1730"/>
              <a:gd name="T10" fmla="*/ 868 w 2140"/>
              <a:gd name="T11" fmla="*/ 320 h 1730"/>
              <a:gd name="T12" fmla="*/ 1816 w 2140"/>
              <a:gd name="T13" fmla="*/ 320 h 1730"/>
              <a:gd name="T14" fmla="*/ 2140 w 2140"/>
              <a:gd name="T15" fmla="*/ 0 h 1730"/>
              <a:gd name="T16" fmla="*/ 1816 w 2140"/>
              <a:gd name="T17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0" h="1730">
                <a:moveTo>
                  <a:pt x="1816" y="0"/>
                </a:moveTo>
                <a:cubicBezTo>
                  <a:pt x="868" y="0"/>
                  <a:pt x="868" y="0"/>
                  <a:pt x="868" y="0"/>
                </a:cubicBezTo>
                <a:cubicBezTo>
                  <a:pt x="388" y="0"/>
                  <a:pt x="0" y="360"/>
                  <a:pt x="0" y="839"/>
                </a:cubicBezTo>
                <a:cubicBezTo>
                  <a:pt x="0" y="1313"/>
                  <a:pt x="374" y="1720"/>
                  <a:pt x="845" y="1730"/>
                </a:cubicBezTo>
                <a:cubicBezTo>
                  <a:pt x="462" y="1720"/>
                  <a:pt x="160" y="1385"/>
                  <a:pt x="160" y="999"/>
                </a:cubicBezTo>
                <a:cubicBezTo>
                  <a:pt x="160" y="608"/>
                  <a:pt x="477" y="320"/>
                  <a:pt x="868" y="320"/>
                </a:cubicBezTo>
                <a:cubicBezTo>
                  <a:pt x="1816" y="320"/>
                  <a:pt x="1816" y="320"/>
                  <a:pt x="1816" y="320"/>
                </a:cubicBezTo>
                <a:cubicBezTo>
                  <a:pt x="1995" y="320"/>
                  <a:pt x="2140" y="177"/>
                  <a:pt x="2140" y="0"/>
                </a:cubicBezTo>
                <a:lnTo>
                  <a:pt x="1816" y="0"/>
                </a:lnTo>
                <a:close/>
              </a:path>
            </a:pathLst>
          </a:custGeom>
          <a:solidFill>
            <a:srgbClr val="00833E"/>
          </a:solidFill>
          <a:ln>
            <a:solidFill>
              <a:srgbClr val="00833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B882325F-CC26-7745-A7CB-65A6B1743352}"/>
              </a:ext>
            </a:extLst>
          </p:cNvPr>
          <p:cNvSpPr>
            <a:spLocks/>
          </p:cNvSpPr>
          <p:nvPr/>
        </p:nvSpPr>
        <p:spPr bwMode="auto">
          <a:xfrm>
            <a:off x="1153964" y="3879970"/>
            <a:ext cx="3290880" cy="2728781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75461F"/>
          </a:solidFill>
          <a:ln>
            <a:solidFill>
              <a:srgbClr val="7546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1515176" y="4621157"/>
            <a:ext cx="2386370" cy="1984569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883789" y="5375959"/>
            <a:ext cx="1203547" cy="1232792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2341276" y="5844925"/>
            <a:ext cx="288574" cy="29486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xmlns="" id="{27AA8D96-52E2-8841-9600-46EA67E63267}"/>
              </a:ext>
            </a:extLst>
          </p:cNvPr>
          <p:cNvSpPr txBox="1">
            <a:spLocks/>
          </p:cNvSpPr>
          <p:nvPr/>
        </p:nvSpPr>
        <p:spPr>
          <a:xfrm>
            <a:off x="3901546" y="1770991"/>
            <a:ext cx="137691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主的再來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xmlns="" id="{77115723-55D0-0046-B61E-BAECC9D52A15}"/>
              </a:ext>
            </a:extLst>
          </p:cNvPr>
          <p:cNvSpPr txBox="1">
            <a:spLocks/>
          </p:cNvSpPr>
          <p:nvPr/>
        </p:nvSpPr>
        <p:spPr>
          <a:xfrm>
            <a:off x="3284780" y="2549173"/>
            <a:ext cx="16488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施浸、內住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xmlns="" id="{AA806696-84FD-834C-BE16-47DA0EF9F457}"/>
              </a:ext>
            </a:extLst>
          </p:cNvPr>
          <p:cNvSpPr txBox="1">
            <a:spLocks/>
          </p:cNvSpPr>
          <p:nvPr/>
        </p:nvSpPr>
        <p:spPr>
          <a:xfrm>
            <a:off x="2882306" y="3288849"/>
            <a:ext cx="15817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主的升天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xmlns="" id="{858EE844-6902-F943-AFD7-201AD5B73C40}"/>
              </a:ext>
            </a:extLst>
          </p:cNvPr>
          <p:cNvSpPr txBox="1">
            <a:spLocks/>
          </p:cNvSpPr>
          <p:nvPr/>
        </p:nvSpPr>
        <p:spPr>
          <a:xfrm>
            <a:off x="2399560" y="4004762"/>
            <a:ext cx="15830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死、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復活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2259189" y="4759089"/>
            <a:ext cx="13307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成為肉體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Inhaltsplatzhalter 4">
            <a:extLst>
              <a:ext uri="{FF2B5EF4-FFF2-40B4-BE49-F238E27FC236}">
                <a16:creationId xmlns:a16="http://schemas.microsoft.com/office/drawing/2014/main" xmlns="" id="{7BD72923-6DC3-8A4E-89D9-B53B53E468DB}"/>
              </a:ext>
            </a:extLst>
          </p:cNvPr>
          <p:cNvSpPr txBox="1">
            <a:spLocks/>
          </p:cNvSpPr>
          <p:nvPr/>
        </p:nvSpPr>
        <p:spPr>
          <a:xfrm>
            <a:off x="3182800" y="5807690"/>
            <a:ext cx="251273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書信中的基督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xmlns="" id="{F2C276D8-4799-5346-AEBF-1EB650077641}"/>
              </a:ext>
            </a:extLst>
          </p:cNvPr>
          <p:cNvSpPr txBox="1">
            <a:spLocks/>
          </p:cNvSpPr>
          <p:nvPr/>
        </p:nvSpPr>
        <p:spPr>
          <a:xfrm>
            <a:off x="6170428" y="1624247"/>
            <a:ext cx="5606317" cy="269304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5038" indent="-9350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肆、主的內住，介於祂的靈浸與再來之間：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1538" indent="-8096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一、藉著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祂的靈浸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，祂把我們都擺在祂裏面。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1538" indent="-8096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二、藉著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祂的再來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，祂要娶我們作祂的新婦。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57146470-0D73-FF43-B960-2A622DD0F1CD}"/>
              </a:ext>
            </a:extLst>
          </p:cNvPr>
          <p:cNvSpPr txBox="1"/>
          <p:nvPr/>
        </p:nvSpPr>
        <p:spPr>
          <a:xfrm>
            <a:off x="6061417" y="4469000"/>
            <a:ext cx="590198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5038" indent="-935038" defTabSz="914127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伍、為著主再來迎娶新婦，新婦需要預備好。因此，我們需要祂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內住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變化的工作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63B96786-8839-4208-81AD-8155DF9B6EC6}"/>
              </a:ext>
            </a:extLst>
          </p:cNvPr>
          <p:cNvSpPr txBox="1">
            <a:spLocks/>
          </p:cNvSpPr>
          <p:nvPr/>
        </p:nvSpPr>
        <p:spPr>
          <a:xfrm>
            <a:off x="191735" y="374586"/>
            <a:ext cx="11327329" cy="1572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新約聖經中內住與奇妙的基督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──書信中的基督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94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0" grpId="0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8524650D-84B6-9B4C-8ABD-30068C9D29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CCD071F5-FF3F-A549-8555-BD1CCD16CD7F}"/>
              </a:ext>
            </a:extLst>
          </p:cNvPr>
          <p:cNvGrpSpPr/>
          <p:nvPr/>
        </p:nvGrpSpPr>
        <p:grpSpPr>
          <a:xfrm>
            <a:off x="280069" y="4792529"/>
            <a:ext cx="2241788" cy="1942145"/>
            <a:chOff x="305469" y="4767129"/>
            <a:chExt cx="2241788" cy="1942145"/>
          </a:xfrm>
        </p:grpSpPr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xmlns="" id="{DC0E54CB-EB0B-C949-9383-590C0B09B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1" y="4767129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" name="文本框 21">
              <a:extLst>
                <a:ext uri="{FF2B5EF4-FFF2-40B4-BE49-F238E27FC236}">
                  <a16:creationId xmlns:a16="http://schemas.microsoft.com/office/drawing/2014/main" xmlns="" id="{5E8D3C32-1218-5442-A988-C41B8C3FD84B}"/>
                </a:ext>
              </a:extLst>
            </p:cNvPr>
            <p:cNvSpPr txBox="1"/>
            <p:nvPr/>
          </p:nvSpPr>
          <p:spPr>
            <a:xfrm>
              <a:off x="305469" y="5870487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6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C2056193-1EAE-644E-ADD9-7F08A138A689}"/>
              </a:ext>
            </a:extLst>
          </p:cNvPr>
          <p:cNvGrpSpPr/>
          <p:nvPr/>
        </p:nvGrpSpPr>
        <p:grpSpPr>
          <a:xfrm>
            <a:off x="280069" y="3858476"/>
            <a:ext cx="2241788" cy="1942145"/>
            <a:chOff x="305469" y="3858476"/>
            <a:chExt cx="2241788" cy="1942145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xmlns="" id="{6EAB6F5B-00E1-1E4D-80F4-1E2A46EE4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1" y="3858476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" name="文本框 20">
              <a:extLst>
                <a:ext uri="{FF2B5EF4-FFF2-40B4-BE49-F238E27FC236}">
                  <a16:creationId xmlns:a16="http://schemas.microsoft.com/office/drawing/2014/main" xmlns="" id="{7DD1C1A9-B727-514D-80EB-AAD8DD0E5C08}"/>
                </a:ext>
              </a:extLst>
            </p:cNvPr>
            <p:cNvSpPr txBox="1"/>
            <p:nvPr/>
          </p:nvSpPr>
          <p:spPr>
            <a:xfrm>
              <a:off x="305469" y="5010160"/>
              <a:ext cx="2241786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5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424747E3-B0F5-D047-81C1-A324EA9ADD12}"/>
              </a:ext>
            </a:extLst>
          </p:cNvPr>
          <p:cNvGrpSpPr/>
          <p:nvPr/>
        </p:nvGrpSpPr>
        <p:grpSpPr>
          <a:xfrm>
            <a:off x="280069" y="2931500"/>
            <a:ext cx="2241788" cy="1942145"/>
            <a:chOff x="305469" y="2931500"/>
            <a:chExt cx="2241788" cy="1942145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xmlns="" id="{AEAE59D3-820F-6C4A-9F3E-2C4DE415F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69" y="2931500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5" name="文本框 21">
              <a:extLst>
                <a:ext uri="{FF2B5EF4-FFF2-40B4-BE49-F238E27FC236}">
                  <a16:creationId xmlns:a16="http://schemas.microsoft.com/office/drawing/2014/main" xmlns="" id="{9BA014A1-5BD1-4545-8AC3-31BD443F9B01}"/>
                </a:ext>
              </a:extLst>
            </p:cNvPr>
            <p:cNvSpPr txBox="1"/>
            <p:nvPr/>
          </p:nvSpPr>
          <p:spPr>
            <a:xfrm>
              <a:off x="305470" y="4098980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04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08D7F389-1621-6143-8470-D5D39CD61133}"/>
              </a:ext>
            </a:extLst>
          </p:cNvPr>
          <p:cNvGrpSpPr/>
          <p:nvPr/>
        </p:nvGrpSpPr>
        <p:grpSpPr>
          <a:xfrm>
            <a:off x="280524" y="2062352"/>
            <a:ext cx="2241788" cy="1942145"/>
            <a:chOff x="305470" y="2080394"/>
            <a:chExt cx="2241788" cy="1942145"/>
          </a:xfrm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xmlns="" id="{546DDEA1-FE8F-C24A-A240-B522F6B6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" y="2080394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8" name="文本框 20">
              <a:extLst>
                <a:ext uri="{FF2B5EF4-FFF2-40B4-BE49-F238E27FC236}">
                  <a16:creationId xmlns:a16="http://schemas.microsoft.com/office/drawing/2014/main" xmlns="" id="{4EE50960-46F0-744F-A378-4A36C3232FDC}"/>
                </a:ext>
              </a:extLst>
            </p:cNvPr>
            <p:cNvSpPr txBox="1"/>
            <p:nvPr/>
          </p:nvSpPr>
          <p:spPr>
            <a:xfrm>
              <a:off x="305470" y="3199922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03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xmlns="" id="{6DD5BD75-8B4A-0F44-8508-A3DA726408FA}"/>
              </a:ext>
            </a:extLst>
          </p:cNvPr>
          <p:cNvGrpSpPr/>
          <p:nvPr/>
        </p:nvGrpSpPr>
        <p:grpSpPr>
          <a:xfrm>
            <a:off x="280525" y="1159831"/>
            <a:ext cx="2241788" cy="1942145"/>
            <a:chOff x="305470" y="1165165"/>
            <a:chExt cx="2241788" cy="1942145"/>
          </a:xfrm>
        </p:grpSpPr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xmlns="" id="{9346415F-8E62-0C44-8C3C-780CA52B7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" y="1165165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1" name="文本框 19">
              <a:extLst>
                <a:ext uri="{FF2B5EF4-FFF2-40B4-BE49-F238E27FC236}">
                  <a16:creationId xmlns:a16="http://schemas.microsoft.com/office/drawing/2014/main" xmlns="" id="{D67A7A9D-8F07-B745-9434-4F17E91F49DF}"/>
                </a:ext>
              </a:extLst>
            </p:cNvPr>
            <p:cNvSpPr txBox="1"/>
            <p:nvPr/>
          </p:nvSpPr>
          <p:spPr>
            <a:xfrm>
              <a:off x="305470" y="2289144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02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41">
            <a:extLst>
              <a:ext uri="{FF2B5EF4-FFF2-40B4-BE49-F238E27FC236}">
                <a16:creationId xmlns:a16="http://schemas.microsoft.com/office/drawing/2014/main" xmlns="" id="{C0AB21B7-1A85-984E-AA14-36AA652AE9E4}"/>
              </a:ext>
            </a:extLst>
          </p:cNvPr>
          <p:cNvSpPr txBox="1"/>
          <p:nvPr/>
        </p:nvSpPr>
        <p:spPr>
          <a:xfrm>
            <a:off x="5465244" y="1200283"/>
            <a:ext cx="640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聯結、施膏、蓋印、作質的靈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本框 42">
            <a:extLst>
              <a:ext uri="{FF2B5EF4-FFF2-40B4-BE49-F238E27FC236}">
                <a16:creationId xmlns:a16="http://schemas.microsoft.com/office/drawing/2014/main" xmlns="" id="{90954966-6E0E-D645-99FA-CB345DDB7428}"/>
              </a:ext>
            </a:extLst>
          </p:cNvPr>
          <p:cNvSpPr txBox="1"/>
          <p:nvPr/>
        </p:nvSpPr>
        <p:spPr>
          <a:xfrm>
            <a:off x="5532635" y="3949459"/>
            <a:ext cx="570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變化的靈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本框 43">
            <a:extLst>
              <a:ext uri="{FF2B5EF4-FFF2-40B4-BE49-F238E27FC236}">
                <a16:creationId xmlns:a16="http://schemas.microsoft.com/office/drawing/2014/main" xmlns="" id="{80F73C84-6EC5-4444-BDAA-CAF7D621798C}"/>
              </a:ext>
            </a:extLst>
          </p:cNvPr>
          <p:cNvSpPr txBox="1"/>
          <p:nvPr/>
        </p:nvSpPr>
        <p:spPr>
          <a:xfrm>
            <a:off x="5529836" y="4842833"/>
            <a:ext cx="570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內住的寶貝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本框 44">
            <a:extLst>
              <a:ext uri="{FF2B5EF4-FFF2-40B4-BE49-F238E27FC236}">
                <a16:creationId xmlns:a16="http://schemas.microsoft.com/office/drawing/2014/main" xmlns="" id="{8CC33131-D86F-2E42-8B4B-ADC14AE6CFA4}"/>
              </a:ext>
            </a:extLst>
          </p:cNvPr>
          <p:cNvSpPr txBox="1"/>
          <p:nvPr/>
        </p:nvSpPr>
        <p:spPr>
          <a:xfrm>
            <a:off x="5529836" y="5860943"/>
            <a:ext cx="608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與我們同在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" name="直接连接符 10">
            <a:extLst>
              <a:ext uri="{FF2B5EF4-FFF2-40B4-BE49-F238E27FC236}">
                <a16:creationId xmlns:a16="http://schemas.microsoft.com/office/drawing/2014/main" xmlns="" id="{1B3E3651-0235-6F48-B9EB-886A07FC4842}"/>
              </a:ext>
            </a:extLst>
          </p:cNvPr>
          <p:cNvCxnSpPr>
            <a:cxnSpLocks/>
          </p:cNvCxnSpPr>
          <p:nvPr/>
        </p:nvCxnSpPr>
        <p:spPr>
          <a:xfrm flipH="1">
            <a:off x="2783536" y="1558005"/>
            <a:ext cx="2407708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1">
            <a:extLst>
              <a:ext uri="{FF2B5EF4-FFF2-40B4-BE49-F238E27FC236}">
                <a16:creationId xmlns:a16="http://schemas.microsoft.com/office/drawing/2014/main" xmlns="" id="{9C07CF38-B290-C148-9D62-38E591FC2CDE}"/>
              </a:ext>
            </a:extLst>
          </p:cNvPr>
          <p:cNvCxnSpPr>
            <a:cxnSpLocks/>
          </p:cNvCxnSpPr>
          <p:nvPr/>
        </p:nvCxnSpPr>
        <p:spPr>
          <a:xfrm flipH="1">
            <a:off x="2765062" y="3361313"/>
            <a:ext cx="2426182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2">
            <a:extLst>
              <a:ext uri="{FF2B5EF4-FFF2-40B4-BE49-F238E27FC236}">
                <a16:creationId xmlns:a16="http://schemas.microsoft.com/office/drawing/2014/main" xmlns="" id="{FEB9388A-C19E-0640-9D07-4A9FB4CA5AE3}"/>
              </a:ext>
            </a:extLst>
          </p:cNvPr>
          <p:cNvCxnSpPr>
            <a:cxnSpLocks/>
          </p:cNvCxnSpPr>
          <p:nvPr/>
        </p:nvCxnSpPr>
        <p:spPr>
          <a:xfrm flipH="1">
            <a:off x="2755826" y="4272625"/>
            <a:ext cx="2435418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3">
            <a:extLst>
              <a:ext uri="{FF2B5EF4-FFF2-40B4-BE49-F238E27FC236}">
                <a16:creationId xmlns:a16="http://schemas.microsoft.com/office/drawing/2014/main" xmlns="" id="{13E33953-7F38-2B48-9EFC-F8E38A8DDE56}"/>
              </a:ext>
            </a:extLst>
          </p:cNvPr>
          <p:cNvCxnSpPr>
            <a:cxnSpLocks/>
          </p:cNvCxnSpPr>
          <p:nvPr/>
        </p:nvCxnSpPr>
        <p:spPr>
          <a:xfrm flipH="1">
            <a:off x="2755826" y="5232157"/>
            <a:ext cx="2435418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4">
            <a:extLst>
              <a:ext uri="{FF2B5EF4-FFF2-40B4-BE49-F238E27FC236}">
                <a16:creationId xmlns:a16="http://schemas.microsoft.com/office/drawing/2014/main" xmlns="" id="{93FC58A1-B6CA-0344-9955-BA4E5638744C}"/>
              </a:ext>
            </a:extLst>
          </p:cNvPr>
          <p:cNvCxnSpPr>
            <a:cxnSpLocks/>
          </p:cNvCxnSpPr>
          <p:nvPr/>
        </p:nvCxnSpPr>
        <p:spPr>
          <a:xfrm>
            <a:off x="5381475" y="1427077"/>
            <a:ext cx="0" cy="299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15">
            <a:extLst>
              <a:ext uri="{FF2B5EF4-FFF2-40B4-BE49-F238E27FC236}">
                <a16:creationId xmlns:a16="http://schemas.microsoft.com/office/drawing/2014/main" xmlns="" id="{F0121F3B-9574-2D4A-9133-03FBF47C9B14}"/>
              </a:ext>
            </a:extLst>
          </p:cNvPr>
          <p:cNvCxnSpPr>
            <a:cxnSpLocks/>
          </p:cNvCxnSpPr>
          <p:nvPr/>
        </p:nvCxnSpPr>
        <p:spPr>
          <a:xfrm>
            <a:off x="5377476" y="3212307"/>
            <a:ext cx="0" cy="2980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16">
            <a:extLst>
              <a:ext uri="{FF2B5EF4-FFF2-40B4-BE49-F238E27FC236}">
                <a16:creationId xmlns:a16="http://schemas.microsoft.com/office/drawing/2014/main" xmlns="" id="{E3A51FD6-1CBD-AC4B-9303-4735A924C823}"/>
              </a:ext>
            </a:extLst>
          </p:cNvPr>
          <p:cNvCxnSpPr>
            <a:cxnSpLocks/>
          </p:cNvCxnSpPr>
          <p:nvPr/>
        </p:nvCxnSpPr>
        <p:spPr>
          <a:xfrm>
            <a:off x="5362408" y="4163801"/>
            <a:ext cx="0" cy="2996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17">
            <a:extLst>
              <a:ext uri="{FF2B5EF4-FFF2-40B4-BE49-F238E27FC236}">
                <a16:creationId xmlns:a16="http://schemas.microsoft.com/office/drawing/2014/main" xmlns="" id="{92A401E5-C722-8B45-BC4E-3286150EB106}"/>
              </a:ext>
            </a:extLst>
          </p:cNvPr>
          <p:cNvCxnSpPr>
            <a:cxnSpLocks/>
          </p:cNvCxnSpPr>
          <p:nvPr/>
        </p:nvCxnSpPr>
        <p:spPr>
          <a:xfrm>
            <a:off x="5349015" y="5041295"/>
            <a:ext cx="0" cy="299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3">
            <a:extLst>
              <a:ext uri="{FF2B5EF4-FFF2-40B4-BE49-F238E27FC236}">
                <a16:creationId xmlns:a16="http://schemas.microsoft.com/office/drawing/2014/main" xmlns="" id="{51EDFBBC-D154-CE4C-BECF-EB1B4B874FF5}"/>
              </a:ext>
            </a:extLst>
          </p:cNvPr>
          <p:cNvCxnSpPr>
            <a:cxnSpLocks/>
          </p:cNvCxnSpPr>
          <p:nvPr/>
        </p:nvCxnSpPr>
        <p:spPr>
          <a:xfrm flipH="1">
            <a:off x="2763847" y="6225128"/>
            <a:ext cx="2427396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17">
            <a:extLst>
              <a:ext uri="{FF2B5EF4-FFF2-40B4-BE49-F238E27FC236}">
                <a16:creationId xmlns:a16="http://schemas.microsoft.com/office/drawing/2014/main" xmlns="" id="{3A0D6A64-04B8-6C4F-B67B-09F313723466}"/>
              </a:ext>
            </a:extLst>
          </p:cNvPr>
          <p:cNvCxnSpPr>
            <a:cxnSpLocks/>
          </p:cNvCxnSpPr>
          <p:nvPr/>
        </p:nvCxnSpPr>
        <p:spPr>
          <a:xfrm>
            <a:off x="5349015" y="6034266"/>
            <a:ext cx="0" cy="299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11">
            <a:extLst>
              <a:ext uri="{FF2B5EF4-FFF2-40B4-BE49-F238E27FC236}">
                <a16:creationId xmlns:a16="http://schemas.microsoft.com/office/drawing/2014/main" xmlns="" id="{52B1FB30-79C4-BC41-81D5-15681C3CD9CD}"/>
              </a:ext>
            </a:extLst>
          </p:cNvPr>
          <p:cNvCxnSpPr>
            <a:cxnSpLocks/>
          </p:cNvCxnSpPr>
          <p:nvPr/>
        </p:nvCxnSpPr>
        <p:spPr>
          <a:xfrm flipH="1">
            <a:off x="2783536" y="2546762"/>
            <a:ext cx="2426182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5">
            <a:extLst>
              <a:ext uri="{FF2B5EF4-FFF2-40B4-BE49-F238E27FC236}">
                <a16:creationId xmlns:a16="http://schemas.microsoft.com/office/drawing/2014/main" xmlns="" id="{AA792504-DC00-CE47-9C03-C4C23687C257}"/>
              </a:ext>
            </a:extLst>
          </p:cNvPr>
          <p:cNvCxnSpPr>
            <a:cxnSpLocks/>
          </p:cNvCxnSpPr>
          <p:nvPr/>
        </p:nvCxnSpPr>
        <p:spPr>
          <a:xfrm>
            <a:off x="5402021" y="2397756"/>
            <a:ext cx="0" cy="2980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41">
            <a:extLst>
              <a:ext uri="{FF2B5EF4-FFF2-40B4-BE49-F238E27FC236}">
                <a16:creationId xmlns:a16="http://schemas.microsoft.com/office/drawing/2014/main" xmlns="" id="{EDA2CF66-E398-0942-9882-3FF08A8D3CFA}"/>
              </a:ext>
            </a:extLst>
          </p:cNvPr>
          <p:cNvSpPr txBox="1"/>
          <p:nvPr/>
        </p:nvSpPr>
        <p:spPr>
          <a:xfrm>
            <a:off x="5483338" y="2209204"/>
            <a:ext cx="608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賜生命的靈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本框 41">
            <a:extLst>
              <a:ext uri="{FF2B5EF4-FFF2-40B4-BE49-F238E27FC236}">
                <a16:creationId xmlns:a16="http://schemas.microsoft.com/office/drawing/2014/main" xmlns="" id="{C57A9E8A-E5D5-DA45-A50D-7E21B5E9DB38}"/>
              </a:ext>
            </a:extLst>
          </p:cNvPr>
          <p:cNvSpPr txBox="1"/>
          <p:nvPr/>
        </p:nvSpPr>
        <p:spPr>
          <a:xfrm>
            <a:off x="5506786" y="3021558"/>
            <a:ext cx="608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使人自由的靈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3B2559BF-CBE6-2D43-AE60-8607F2355801}"/>
              </a:ext>
            </a:extLst>
          </p:cNvPr>
          <p:cNvGrpSpPr/>
          <p:nvPr/>
        </p:nvGrpSpPr>
        <p:grpSpPr>
          <a:xfrm>
            <a:off x="236653" y="249938"/>
            <a:ext cx="2285205" cy="1945249"/>
            <a:chOff x="262053" y="249938"/>
            <a:chExt cx="2285205" cy="1945249"/>
          </a:xfrm>
        </p:grpSpPr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xmlns="" id="{8C986F49-0099-3D42-B77D-0203A24A8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" y="249938"/>
              <a:ext cx="2241786" cy="1945249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551 h 17"/>
                <a:gd name="T4" fmla="*/ 1147763 w 18"/>
                <a:gd name="T5" fmla="*/ 644058 h 17"/>
                <a:gd name="T6" fmla="*/ 1083998 w 18"/>
                <a:gd name="T7" fmla="*/ 761160 h 17"/>
                <a:gd name="T8" fmla="*/ 637646 w 18"/>
                <a:gd name="T9" fmla="*/ 995363 h 17"/>
                <a:gd name="T10" fmla="*/ 510117 w 18"/>
                <a:gd name="T11" fmla="*/ 995363 h 17"/>
                <a:gd name="T12" fmla="*/ 63765 w 18"/>
                <a:gd name="T13" fmla="*/ 761160 h 17"/>
                <a:gd name="T14" fmla="*/ 0 w 18"/>
                <a:gd name="T15" fmla="*/ 644058 h 17"/>
                <a:gd name="T16" fmla="*/ 0 w 18"/>
                <a:gd name="T17" fmla="*/ 58551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42" name="文本框 18">
              <a:extLst>
                <a:ext uri="{FF2B5EF4-FFF2-40B4-BE49-F238E27FC236}">
                  <a16:creationId xmlns:a16="http://schemas.microsoft.com/office/drawing/2014/main" xmlns="" id="{F8ADC3C3-71D3-DF43-AB27-90C8082D5D67}"/>
                </a:ext>
              </a:extLst>
            </p:cNvPr>
            <p:cNvSpPr txBox="1"/>
            <p:nvPr/>
          </p:nvSpPr>
          <p:spPr>
            <a:xfrm>
              <a:off x="262053" y="1424884"/>
              <a:ext cx="2241788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01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43" name="文本框 5">
              <a:extLst>
                <a:ext uri="{FF2B5EF4-FFF2-40B4-BE49-F238E27FC236}">
                  <a16:creationId xmlns:a16="http://schemas.microsoft.com/office/drawing/2014/main" xmlns="" id="{71006539-2372-9C47-967D-E7A7E3113011}"/>
                </a:ext>
              </a:extLst>
            </p:cNvPr>
            <p:cNvSpPr txBox="1"/>
            <p:nvPr/>
          </p:nvSpPr>
          <p:spPr>
            <a:xfrm>
              <a:off x="487992" y="332291"/>
              <a:ext cx="1937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4" name="文本框 41">
            <a:extLst>
              <a:ext uri="{FF2B5EF4-FFF2-40B4-BE49-F238E27FC236}">
                <a16:creationId xmlns:a16="http://schemas.microsoft.com/office/drawing/2014/main" xmlns="" id="{36EA0C88-C9B9-C546-9486-4056DDFAC1AC}"/>
              </a:ext>
            </a:extLst>
          </p:cNvPr>
          <p:cNvSpPr txBox="1"/>
          <p:nvPr/>
        </p:nvSpPr>
        <p:spPr>
          <a:xfrm>
            <a:off x="2783536" y="1035488"/>
            <a:ext cx="242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林後一</a:t>
            </a:r>
            <a:r>
              <a:rPr lang="en-US" altLang="zh-TW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21~22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本框 41">
            <a:extLst>
              <a:ext uri="{FF2B5EF4-FFF2-40B4-BE49-F238E27FC236}">
                <a16:creationId xmlns:a16="http://schemas.microsoft.com/office/drawing/2014/main" xmlns="" id="{4B9E81C2-C908-9649-AD88-9E009E852673}"/>
              </a:ext>
            </a:extLst>
          </p:cNvPr>
          <p:cNvSpPr txBox="1"/>
          <p:nvPr/>
        </p:nvSpPr>
        <p:spPr>
          <a:xfrm>
            <a:off x="2783536" y="2062352"/>
            <a:ext cx="242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林後三</a:t>
            </a:r>
            <a:r>
              <a:rPr lang="en-US" altLang="zh-TW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本框 41">
            <a:extLst>
              <a:ext uri="{FF2B5EF4-FFF2-40B4-BE49-F238E27FC236}">
                <a16:creationId xmlns:a16="http://schemas.microsoft.com/office/drawing/2014/main" xmlns="" id="{B35611BC-7370-4841-ADFB-AE44D45C98B0}"/>
              </a:ext>
            </a:extLst>
          </p:cNvPr>
          <p:cNvSpPr txBox="1"/>
          <p:nvPr/>
        </p:nvSpPr>
        <p:spPr>
          <a:xfrm>
            <a:off x="2802836" y="2920270"/>
            <a:ext cx="242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林後三</a:t>
            </a:r>
            <a:r>
              <a:rPr lang="en-US" altLang="zh-TW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本框 41">
            <a:extLst>
              <a:ext uri="{FF2B5EF4-FFF2-40B4-BE49-F238E27FC236}">
                <a16:creationId xmlns:a16="http://schemas.microsoft.com/office/drawing/2014/main" xmlns="" id="{BE84EDC9-76FC-1345-8A45-788968F2F232}"/>
              </a:ext>
            </a:extLst>
          </p:cNvPr>
          <p:cNvSpPr txBox="1"/>
          <p:nvPr/>
        </p:nvSpPr>
        <p:spPr>
          <a:xfrm>
            <a:off x="2800510" y="3813212"/>
            <a:ext cx="242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林後三</a:t>
            </a:r>
            <a:r>
              <a:rPr lang="en-US" altLang="zh-TW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本框 41">
            <a:extLst>
              <a:ext uri="{FF2B5EF4-FFF2-40B4-BE49-F238E27FC236}">
                <a16:creationId xmlns:a16="http://schemas.microsoft.com/office/drawing/2014/main" xmlns="" id="{C7AF781B-8B75-2542-AC13-D10BCD748E22}"/>
              </a:ext>
            </a:extLst>
          </p:cNvPr>
          <p:cNvSpPr txBox="1"/>
          <p:nvPr/>
        </p:nvSpPr>
        <p:spPr>
          <a:xfrm>
            <a:off x="2813929" y="4788330"/>
            <a:ext cx="242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林後四</a:t>
            </a:r>
            <a:r>
              <a:rPr lang="en-US" altLang="zh-TW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本框 41">
            <a:extLst>
              <a:ext uri="{FF2B5EF4-FFF2-40B4-BE49-F238E27FC236}">
                <a16:creationId xmlns:a16="http://schemas.microsoft.com/office/drawing/2014/main" xmlns="" id="{4B3A83F0-740C-0E47-8ABC-69BD4D4007C0}"/>
              </a:ext>
            </a:extLst>
          </p:cNvPr>
          <p:cNvSpPr txBox="1"/>
          <p:nvPr/>
        </p:nvSpPr>
        <p:spPr>
          <a:xfrm>
            <a:off x="2832423" y="5772656"/>
            <a:ext cx="242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林後十三</a:t>
            </a:r>
            <a:r>
              <a:rPr lang="en-US" altLang="zh-TW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02886A9E-1B18-4BCC-835B-5CCBDF8DB4EB}"/>
              </a:ext>
            </a:extLst>
          </p:cNvPr>
          <p:cNvGrpSpPr/>
          <p:nvPr/>
        </p:nvGrpSpPr>
        <p:grpSpPr>
          <a:xfrm>
            <a:off x="283976" y="50339"/>
            <a:ext cx="12191998" cy="881908"/>
            <a:chOff x="283976" y="126539"/>
            <a:chExt cx="12191998" cy="881908"/>
          </a:xfrm>
        </p:grpSpPr>
        <p:sp>
          <p:nvSpPr>
            <p:cNvPr id="3" name="矩形: 圓角 2">
              <a:extLst>
                <a:ext uri="{FF2B5EF4-FFF2-40B4-BE49-F238E27FC236}">
                  <a16:creationId xmlns:a16="http://schemas.microsoft.com/office/drawing/2014/main" xmlns="" id="{8DACFC66-A165-43FE-9AA4-E68E60500C3F}"/>
                </a:ext>
              </a:extLst>
            </p:cNvPr>
            <p:cNvSpPr/>
            <p:nvPr/>
          </p:nvSpPr>
          <p:spPr>
            <a:xfrm>
              <a:off x="283976" y="126539"/>
              <a:ext cx="12191998" cy="881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Title 2">
              <a:extLst>
                <a:ext uri="{FF2B5EF4-FFF2-40B4-BE49-F238E27FC236}">
                  <a16:creationId xmlns:a16="http://schemas.microsoft.com/office/drawing/2014/main" xmlns="" id="{5A13AC4B-52F5-D749-8D7D-789539976028}"/>
                </a:ext>
              </a:extLst>
            </p:cNvPr>
            <p:cNvSpPr txBox="1">
              <a:spLocks/>
            </p:cNvSpPr>
            <p:nvPr/>
          </p:nvSpPr>
          <p:spPr>
            <a:xfrm>
              <a:off x="389121" y="296949"/>
              <a:ext cx="11140564" cy="65949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書信中的基督──哥林多後書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CN" altLang="en-US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03191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8" grpId="0"/>
      <p:bldP spid="39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532204F8-E222-D247-94DA-8E261C9367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48DE01F2-CD80-464E-B15E-10564E57FC92}"/>
              </a:ext>
            </a:extLst>
          </p:cNvPr>
          <p:cNvGrpSpPr/>
          <p:nvPr/>
        </p:nvGrpSpPr>
        <p:grpSpPr>
          <a:xfrm>
            <a:off x="292769" y="4767129"/>
            <a:ext cx="2241788" cy="1942145"/>
            <a:chOff x="305469" y="4767129"/>
            <a:chExt cx="2241788" cy="1942145"/>
          </a:xfrm>
        </p:grpSpPr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xmlns="" id="{1B27F12F-0067-1243-AC97-10716E71B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1" y="4767129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" name="文本框 21">
              <a:extLst>
                <a:ext uri="{FF2B5EF4-FFF2-40B4-BE49-F238E27FC236}">
                  <a16:creationId xmlns:a16="http://schemas.microsoft.com/office/drawing/2014/main" xmlns="" id="{E4557466-C23A-8345-A6D8-D84A840700A4}"/>
                </a:ext>
              </a:extLst>
            </p:cNvPr>
            <p:cNvSpPr txBox="1"/>
            <p:nvPr/>
          </p:nvSpPr>
          <p:spPr>
            <a:xfrm>
              <a:off x="305469" y="5870487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6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309BF88E-1748-8540-A8D1-E51B87481098}"/>
              </a:ext>
            </a:extLst>
          </p:cNvPr>
          <p:cNvGrpSpPr/>
          <p:nvPr/>
        </p:nvGrpSpPr>
        <p:grpSpPr>
          <a:xfrm>
            <a:off x="292769" y="3858476"/>
            <a:ext cx="2241788" cy="1942145"/>
            <a:chOff x="305469" y="3858476"/>
            <a:chExt cx="2241788" cy="1942145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xmlns="" id="{54BF105E-2920-6D46-ABFF-B38876052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1" y="3858476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" name="文本框 20">
              <a:extLst>
                <a:ext uri="{FF2B5EF4-FFF2-40B4-BE49-F238E27FC236}">
                  <a16:creationId xmlns:a16="http://schemas.microsoft.com/office/drawing/2014/main" xmlns="" id="{4C110145-EA10-4E43-B866-E217FB21B065}"/>
                </a:ext>
              </a:extLst>
            </p:cNvPr>
            <p:cNvSpPr txBox="1"/>
            <p:nvPr/>
          </p:nvSpPr>
          <p:spPr>
            <a:xfrm>
              <a:off x="305469" y="5010160"/>
              <a:ext cx="2241786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5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16DAB2C8-91C7-494B-B8F3-F254D8213F5A}"/>
              </a:ext>
            </a:extLst>
          </p:cNvPr>
          <p:cNvGrpSpPr/>
          <p:nvPr/>
        </p:nvGrpSpPr>
        <p:grpSpPr>
          <a:xfrm>
            <a:off x="280069" y="2969600"/>
            <a:ext cx="2241788" cy="1942145"/>
            <a:chOff x="305469" y="2931500"/>
            <a:chExt cx="2241788" cy="1942145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xmlns="" id="{30CD6635-15C7-C048-8BDE-BB267ACFA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69" y="2931500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5" name="文本框 21">
              <a:extLst>
                <a:ext uri="{FF2B5EF4-FFF2-40B4-BE49-F238E27FC236}">
                  <a16:creationId xmlns:a16="http://schemas.microsoft.com/office/drawing/2014/main" xmlns="" id="{D218AD04-8342-BD42-B3E1-072F3DA1A020}"/>
                </a:ext>
              </a:extLst>
            </p:cNvPr>
            <p:cNvSpPr txBox="1"/>
            <p:nvPr/>
          </p:nvSpPr>
          <p:spPr>
            <a:xfrm>
              <a:off x="305470" y="4098980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04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xmlns="" id="{AE5CC540-0F70-1142-8257-3CF2CD771928}"/>
              </a:ext>
            </a:extLst>
          </p:cNvPr>
          <p:cNvGrpSpPr/>
          <p:nvPr/>
        </p:nvGrpSpPr>
        <p:grpSpPr>
          <a:xfrm>
            <a:off x="280524" y="2062352"/>
            <a:ext cx="2241788" cy="1942145"/>
            <a:chOff x="305470" y="2080394"/>
            <a:chExt cx="2241788" cy="1942145"/>
          </a:xfrm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xmlns="" id="{FF8EC55C-8436-DE48-B063-6BE6381A0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" y="2080394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8" name="文本框 20">
              <a:extLst>
                <a:ext uri="{FF2B5EF4-FFF2-40B4-BE49-F238E27FC236}">
                  <a16:creationId xmlns:a16="http://schemas.microsoft.com/office/drawing/2014/main" xmlns="" id="{EED4D532-B8C2-2846-885A-FBE1F43E16AD}"/>
                </a:ext>
              </a:extLst>
            </p:cNvPr>
            <p:cNvSpPr txBox="1"/>
            <p:nvPr/>
          </p:nvSpPr>
          <p:spPr>
            <a:xfrm>
              <a:off x="305470" y="3199922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03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xmlns="" id="{95C86E39-761D-E045-8366-55540A2898BF}"/>
              </a:ext>
            </a:extLst>
          </p:cNvPr>
          <p:cNvGrpSpPr/>
          <p:nvPr/>
        </p:nvGrpSpPr>
        <p:grpSpPr>
          <a:xfrm>
            <a:off x="280525" y="1159831"/>
            <a:ext cx="2241788" cy="1942145"/>
            <a:chOff x="305470" y="1165165"/>
            <a:chExt cx="2241788" cy="1942145"/>
          </a:xfrm>
        </p:grpSpPr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xmlns="" id="{B444A199-85C8-2445-A2F3-C990A8D9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" y="1165165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1" name="文本框 19">
              <a:extLst>
                <a:ext uri="{FF2B5EF4-FFF2-40B4-BE49-F238E27FC236}">
                  <a16:creationId xmlns:a16="http://schemas.microsoft.com/office/drawing/2014/main" xmlns="" id="{EC023732-9DD2-5E47-B3A0-8FC878B68FE5}"/>
                </a:ext>
              </a:extLst>
            </p:cNvPr>
            <p:cNvSpPr txBox="1"/>
            <p:nvPr/>
          </p:nvSpPr>
          <p:spPr>
            <a:xfrm>
              <a:off x="305470" y="2289144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02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41">
            <a:extLst>
              <a:ext uri="{FF2B5EF4-FFF2-40B4-BE49-F238E27FC236}">
                <a16:creationId xmlns:a16="http://schemas.microsoft.com/office/drawing/2014/main" xmlns="" id="{0A2D8002-6D23-0F41-AC51-DD4370F6E7D0}"/>
              </a:ext>
            </a:extLst>
          </p:cNvPr>
          <p:cNvSpPr txBox="1"/>
          <p:nvPr/>
        </p:nvSpPr>
        <p:spPr>
          <a:xfrm>
            <a:off x="5465244" y="1200283"/>
            <a:ext cx="640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受了聖靈為印記、憑質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本框 42">
            <a:extLst>
              <a:ext uri="{FF2B5EF4-FFF2-40B4-BE49-F238E27FC236}">
                <a16:creationId xmlns:a16="http://schemas.microsoft.com/office/drawing/2014/main" xmlns="" id="{923A5665-A797-AC46-9AE5-A5A243851D38}"/>
              </a:ext>
            </a:extLst>
          </p:cNvPr>
          <p:cNvSpPr txBox="1"/>
          <p:nvPr/>
        </p:nvSpPr>
        <p:spPr>
          <a:xfrm>
            <a:off x="5532635" y="3949459"/>
            <a:ext cx="570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基督安家在我們心裏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本框 43">
            <a:extLst>
              <a:ext uri="{FF2B5EF4-FFF2-40B4-BE49-F238E27FC236}">
                <a16:creationId xmlns:a16="http://schemas.microsoft.com/office/drawing/2014/main" xmlns="" id="{0CB8F216-9BAD-4740-B5BD-9F79E9057152}"/>
              </a:ext>
            </a:extLst>
          </p:cNvPr>
          <p:cNvSpPr txBox="1"/>
          <p:nvPr/>
        </p:nvSpPr>
        <p:spPr>
          <a:xfrm>
            <a:off x="5529836" y="4842833"/>
            <a:ext cx="570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在心思的靈裏得更新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本框 44">
            <a:extLst>
              <a:ext uri="{FF2B5EF4-FFF2-40B4-BE49-F238E27FC236}">
                <a16:creationId xmlns:a16="http://schemas.microsoft.com/office/drawing/2014/main" xmlns="" id="{61F8A845-3495-1249-A525-2266AA313419}"/>
              </a:ext>
            </a:extLst>
          </p:cNvPr>
          <p:cNvSpPr txBox="1"/>
          <p:nvPr/>
        </p:nvSpPr>
        <p:spPr>
          <a:xfrm>
            <a:off x="5529836" y="5860943"/>
            <a:ext cx="608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藉禱讀在靈裏被充滿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" name="直接连接符 10">
            <a:extLst>
              <a:ext uri="{FF2B5EF4-FFF2-40B4-BE49-F238E27FC236}">
                <a16:creationId xmlns:a16="http://schemas.microsoft.com/office/drawing/2014/main" xmlns="" id="{5E61AA6E-9B5B-3C42-8A1F-70C50D3FFE20}"/>
              </a:ext>
            </a:extLst>
          </p:cNvPr>
          <p:cNvCxnSpPr>
            <a:cxnSpLocks/>
          </p:cNvCxnSpPr>
          <p:nvPr/>
        </p:nvCxnSpPr>
        <p:spPr>
          <a:xfrm flipH="1">
            <a:off x="2783536" y="1558005"/>
            <a:ext cx="2407708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1">
            <a:extLst>
              <a:ext uri="{FF2B5EF4-FFF2-40B4-BE49-F238E27FC236}">
                <a16:creationId xmlns:a16="http://schemas.microsoft.com/office/drawing/2014/main" xmlns="" id="{38E34643-FA27-044D-BF85-0E0C0D797117}"/>
              </a:ext>
            </a:extLst>
          </p:cNvPr>
          <p:cNvCxnSpPr>
            <a:cxnSpLocks/>
          </p:cNvCxnSpPr>
          <p:nvPr/>
        </p:nvCxnSpPr>
        <p:spPr>
          <a:xfrm flipH="1">
            <a:off x="2765062" y="3361313"/>
            <a:ext cx="2426182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2">
            <a:extLst>
              <a:ext uri="{FF2B5EF4-FFF2-40B4-BE49-F238E27FC236}">
                <a16:creationId xmlns:a16="http://schemas.microsoft.com/office/drawing/2014/main" xmlns="" id="{3071302D-871A-7F46-A67C-729740162C11}"/>
              </a:ext>
            </a:extLst>
          </p:cNvPr>
          <p:cNvCxnSpPr>
            <a:cxnSpLocks/>
          </p:cNvCxnSpPr>
          <p:nvPr/>
        </p:nvCxnSpPr>
        <p:spPr>
          <a:xfrm flipH="1">
            <a:off x="2755826" y="4272625"/>
            <a:ext cx="2435418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3">
            <a:extLst>
              <a:ext uri="{FF2B5EF4-FFF2-40B4-BE49-F238E27FC236}">
                <a16:creationId xmlns:a16="http://schemas.microsoft.com/office/drawing/2014/main" xmlns="" id="{7DF9B10C-AD41-C24E-991F-06C1AFECA4D8}"/>
              </a:ext>
            </a:extLst>
          </p:cNvPr>
          <p:cNvCxnSpPr>
            <a:cxnSpLocks/>
          </p:cNvCxnSpPr>
          <p:nvPr/>
        </p:nvCxnSpPr>
        <p:spPr>
          <a:xfrm flipH="1">
            <a:off x="2755826" y="5232157"/>
            <a:ext cx="2435418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4">
            <a:extLst>
              <a:ext uri="{FF2B5EF4-FFF2-40B4-BE49-F238E27FC236}">
                <a16:creationId xmlns:a16="http://schemas.microsoft.com/office/drawing/2014/main" xmlns="" id="{A53BBD35-E77F-CE41-917A-383E5049F54B}"/>
              </a:ext>
            </a:extLst>
          </p:cNvPr>
          <p:cNvCxnSpPr>
            <a:cxnSpLocks/>
          </p:cNvCxnSpPr>
          <p:nvPr/>
        </p:nvCxnSpPr>
        <p:spPr>
          <a:xfrm>
            <a:off x="5381475" y="1427077"/>
            <a:ext cx="0" cy="299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15">
            <a:extLst>
              <a:ext uri="{FF2B5EF4-FFF2-40B4-BE49-F238E27FC236}">
                <a16:creationId xmlns:a16="http://schemas.microsoft.com/office/drawing/2014/main" xmlns="" id="{21652F5E-3865-F84C-A514-420C9767366B}"/>
              </a:ext>
            </a:extLst>
          </p:cNvPr>
          <p:cNvCxnSpPr>
            <a:cxnSpLocks/>
          </p:cNvCxnSpPr>
          <p:nvPr/>
        </p:nvCxnSpPr>
        <p:spPr>
          <a:xfrm>
            <a:off x="5377476" y="3212307"/>
            <a:ext cx="0" cy="2980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16">
            <a:extLst>
              <a:ext uri="{FF2B5EF4-FFF2-40B4-BE49-F238E27FC236}">
                <a16:creationId xmlns:a16="http://schemas.microsoft.com/office/drawing/2014/main" xmlns="" id="{1CC60D6D-4900-4F41-978F-14B9E5A8D349}"/>
              </a:ext>
            </a:extLst>
          </p:cNvPr>
          <p:cNvCxnSpPr>
            <a:cxnSpLocks/>
          </p:cNvCxnSpPr>
          <p:nvPr/>
        </p:nvCxnSpPr>
        <p:spPr>
          <a:xfrm>
            <a:off x="5362408" y="4163801"/>
            <a:ext cx="0" cy="2996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17">
            <a:extLst>
              <a:ext uri="{FF2B5EF4-FFF2-40B4-BE49-F238E27FC236}">
                <a16:creationId xmlns:a16="http://schemas.microsoft.com/office/drawing/2014/main" xmlns="" id="{8639FA23-787E-164A-BAD4-6E848307DB0F}"/>
              </a:ext>
            </a:extLst>
          </p:cNvPr>
          <p:cNvCxnSpPr>
            <a:cxnSpLocks/>
          </p:cNvCxnSpPr>
          <p:nvPr/>
        </p:nvCxnSpPr>
        <p:spPr>
          <a:xfrm>
            <a:off x="5349015" y="5041295"/>
            <a:ext cx="0" cy="299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3">
            <a:extLst>
              <a:ext uri="{FF2B5EF4-FFF2-40B4-BE49-F238E27FC236}">
                <a16:creationId xmlns:a16="http://schemas.microsoft.com/office/drawing/2014/main" xmlns="" id="{4E918E86-FE33-C641-A421-40D13C3BC8D4}"/>
              </a:ext>
            </a:extLst>
          </p:cNvPr>
          <p:cNvCxnSpPr>
            <a:cxnSpLocks/>
          </p:cNvCxnSpPr>
          <p:nvPr/>
        </p:nvCxnSpPr>
        <p:spPr>
          <a:xfrm flipH="1">
            <a:off x="2763847" y="6225128"/>
            <a:ext cx="2427396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17">
            <a:extLst>
              <a:ext uri="{FF2B5EF4-FFF2-40B4-BE49-F238E27FC236}">
                <a16:creationId xmlns:a16="http://schemas.microsoft.com/office/drawing/2014/main" xmlns="" id="{784A5124-7AEA-D448-9807-43A03B0D0053}"/>
              </a:ext>
            </a:extLst>
          </p:cNvPr>
          <p:cNvCxnSpPr>
            <a:cxnSpLocks/>
          </p:cNvCxnSpPr>
          <p:nvPr/>
        </p:nvCxnSpPr>
        <p:spPr>
          <a:xfrm>
            <a:off x="5349015" y="6034266"/>
            <a:ext cx="0" cy="299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11">
            <a:extLst>
              <a:ext uri="{FF2B5EF4-FFF2-40B4-BE49-F238E27FC236}">
                <a16:creationId xmlns:a16="http://schemas.microsoft.com/office/drawing/2014/main" xmlns="" id="{D83DDD6E-9566-7D40-9548-2F4A7FEC45E6}"/>
              </a:ext>
            </a:extLst>
          </p:cNvPr>
          <p:cNvCxnSpPr>
            <a:cxnSpLocks/>
          </p:cNvCxnSpPr>
          <p:nvPr/>
        </p:nvCxnSpPr>
        <p:spPr>
          <a:xfrm flipH="1">
            <a:off x="2783536" y="2546762"/>
            <a:ext cx="2426182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5">
            <a:extLst>
              <a:ext uri="{FF2B5EF4-FFF2-40B4-BE49-F238E27FC236}">
                <a16:creationId xmlns:a16="http://schemas.microsoft.com/office/drawing/2014/main" xmlns="" id="{9993B09A-EFA2-1F4C-BFE0-78C7A875F3D8}"/>
              </a:ext>
            </a:extLst>
          </p:cNvPr>
          <p:cNvCxnSpPr>
            <a:cxnSpLocks/>
          </p:cNvCxnSpPr>
          <p:nvPr/>
        </p:nvCxnSpPr>
        <p:spPr>
          <a:xfrm>
            <a:off x="5402021" y="2397756"/>
            <a:ext cx="0" cy="2980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41">
            <a:extLst>
              <a:ext uri="{FF2B5EF4-FFF2-40B4-BE49-F238E27FC236}">
                <a16:creationId xmlns:a16="http://schemas.microsoft.com/office/drawing/2014/main" xmlns="" id="{F0360628-4020-5F4B-8337-0E84A9DE235E}"/>
              </a:ext>
            </a:extLst>
          </p:cNvPr>
          <p:cNvSpPr txBox="1"/>
          <p:nvPr/>
        </p:nvSpPr>
        <p:spPr>
          <a:xfrm>
            <a:off x="5483338" y="2209204"/>
            <a:ext cx="608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不要叫聖靈憂愁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本框 41">
            <a:extLst>
              <a:ext uri="{FF2B5EF4-FFF2-40B4-BE49-F238E27FC236}">
                <a16:creationId xmlns:a16="http://schemas.microsoft.com/office/drawing/2014/main" xmlns="" id="{D32128AC-F522-AD42-96D8-0DCE21C7B98C}"/>
              </a:ext>
            </a:extLst>
          </p:cNvPr>
          <p:cNvSpPr txBox="1"/>
          <p:nvPr/>
        </p:nvSpPr>
        <p:spPr>
          <a:xfrm>
            <a:off x="5506786" y="3021558"/>
            <a:ext cx="608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基督那追測不盡的豐富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2859D45D-AB89-E44B-B924-B08A1AE3E2E9}"/>
              </a:ext>
            </a:extLst>
          </p:cNvPr>
          <p:cNvGrpSpPr/>
          <p:nvPr/>
        </p:nvGrpSpPr>
        <p:grpSpPr>
          <a:xfrm>
            <a:off x="292770" y="249938"/>
            <a:ext cx="2241788" cy="1945249"/>
            <a:chOff x="305470" y="249938"/>
            <a:chExt cx="2241788" cy="1945249"/>
          </a:xfrm>
        </p:grpSpPr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xmlns="" id="{9CF619C4-B990-1A44-B3D8-AEEAFC94E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" y="249938"/>
              <a:ext cx="2241786" cy="1945249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551 h 17"/>
                <a:gd name="T4" fmla="*/ 1147763 w 18"/>
                <a:gd name="T5" fmla="*/ 644058 h 17"/>
                <a:gd name="T6" fmla="*/ 1083998 w 18"/>
                <a:gd name="T7" fmla="*/ 761160 h 17"/>
                <a:gd name="T8" fmla="*/ 637646 w 18"/>
                <a:gd name="T9" fmla="*/ 995363 h 17"/>
                <a:gd name="T10" fmla="*/ 510117 w 18"/>
                <a:gd name="T11" fmla="*/ 995363 h 17"/>
                <a:gd name="T12" fmla="*/ 63765 w 18"/>
                <a:gd name="T13" fmla="*/ 761160 h 17"/>
                <a:gd name="T14" fmla="*/ 0 w 18"/>
                <a:gd name="T15" fmla="*/ 644058 h 17"/>
                <a:gd name="T16" fmla="*/ 0 w 18"/>
                <a:gd name="T17" fmla="*/ 58551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42" name="文本框 18">
              <a:extLst>
                <a:ext uri="{FF2B5EF4-FFF2-40B4-BE49-F238E27FC236}">
                  <a16:creationId xmlns:a16="http://schemas.microsoft.com/office/drawing/2014/main" xmlns="" id="{3B4F2B35-9232-C04E-82EC-5274EE7717C5}"/>
                </a:ext>
              </a:extLst>
            </p:cNvPr>
            <p:cNvSpPr txBox="1"/>
            <p:nvPr/>
          </p:nvSpPr>
          <p:spPr>
            <a:xfrm>
              <a:off x="305470" y="1379854"/>
              <a:ext cx="2241788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01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41">
            <a:extLst>
              <a:ext uri="{FF2B5EF4-FFF2-40B4-BE49-F238E27FC236}">
                <a16:creationId xmlns:a16="http://schemas.microsoft.com/office/drawing/2014/main" xmlns="" id="{54D916BF-E296-4643-8681-404764D4D854}"/>
              </a:ext>
            </a:extLst>
          </p:cNvPr>
          <p:cNvSpPr txBox="1"/>
          <p:nvPr/>
        </p:nvSpPr>
        <p:spPr>
          <a:xfrm>
            <a:off x="2783536" y="1035488"/>
            <a:ext cx="242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弗一</a:t>
            </a:r>
            <a:r>
              <a:rPr lang="en-US" altLang="zh-TW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13~14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本框 41">
            <a:extLst>
              <a:ext uri="{FF2B5EF4-FFF2-40B4-BE49-F238E27FC236}">
                <a16:creationId xmlns:a16="http://schemas.microsoft.com/office/drawing/2014/main" xmlns="" id="{205A284A-D1AC-9844-9C75-502946D3652E}"/>
              </a:ext>
            </a:extLst>
          </p:cNvPr>
          <p:cNvSpPr txBox="1"/>
          <p:nvPr/>
        </p:nvSpPr>
        <p:spPr>
          <a:xfrm>
            <a:off x="2783536" y="2062352"/>
            <a:ext cx="242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弗四</a:t>
            </a:r>
            <a:r>
              <a:rPr lang="en-US" altLang="zh-TW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本框 41">
            <a:extLst>
              <a:ext uri="{FF2B5EF4-FFF2-40B4-BE49-F238E27FC236}">
                <a16:creationId xmlns:a16="http://schemas.microsoft.com/office/drawing/2014/main" xmlns="" id="{81922A00-129E-ED43-BF8E-2B9EEDA8352C}"/>
              </a:ext>
            </a:extLst>
          </p:cNvPr>
          <p:cNvSpPr txBox="1"/>
          <p:nvPr/>
        </p:nvSpPr>
        <p:spPr>
          <a:xfrm>
            <a:off x="2802836" y="2920270"/>
            <a:ext cx="242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弗三</a:t>
            </a:r>
            <a:r>
              <a:rPr lang="en-US" altLang="zh-TW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本框 41">
            <a:extLst>
              <a:ext uri="{FF2B5EF4-FFF2-40B4-BE49-F238E27FC236}">
                <a16:creationId xmlns:a16="http://schemas.microsoft.com/office/drawing/2014/main" xmlns="" id="{340CCDA3-5645-CD40-9848-ADB2D3D70B4B}"/>
              </a:ext>
            </a:extLst>
          </p:cNvPr>
          <p:cNvSpPr txBox="1"/>
          <p:nvPr/>
        </p:nvSpPr>
        <p:spPr>
          <a:xfrm>
            <a:off x="2800510" y="3813212"/>
            <a:ext cx="242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弗三</a:t>
            </a:r>
            <a:r>
              <a:rPr lang="en-US" altLang="zh-TW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16~17</a:t>
            </a:r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本框 41">
            <a:extLst>
              <a:ext uri="{FF2B5EF4-FFF2-40B4-BE49-F238E27FC236}">
                <a16:creationId xmlns:a16="http://schemas.microsoft.com/office/drawing/2014/main" xmlns="" id="{045853CC-58E1-254D-991A-580F54F2E614}"/>
              </a:ext>
            </a:extLst>
          </p:cNvPr>
          <p:cNvSpPr txBox="1"/>
          <p:nvPr/>
        </p:nvSpPr>
        <p:spPr>
          <a:xfrm>
            <a:off x="2813929" y="4788330"/>
            <a:ext cx="242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弗四</a:t>
            </a:r>
            <a:r>
              <a:rPr lang="en-US" altLang="zh-TW" sz="28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23~24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本框 41">
            <a:extLst>
              <a:ext uri="{FF2B5EF4-FFF2-40B4-BE49-F238E27FC236}">
                <a16:creationId xmlns:a16="http://schemas.microsoft.com/office/drawing/2014/main" xmlns="" id="{5ED3BA73-696B-A942-B2BF-00D446CE8C84}"/>
              </a:ext>
            </a:extLst>
          </p:cNvPr>
          <p:cNvSpPr txBox="1"/>
          <p:nvPr/>
        </p:nvSpPr>
        <p:spPr>
          <a:xfrm>
            <a:off x="2630190" y="5772656"/>
            <a:ext cx="274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弗五</a:t>
            </a: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，六</a:t>
            </a:r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17~18</a:t>
            </a:r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xmlns="" id="{3FB59C04-0930-4397-92EB-718CB7276C6D}"/>
              </a:ext>
            </a:extLst>
          </p:cNvPr>
          <p:cNvGrpSpPr/>
          <p:nvPr/>
        </p:nvGrpSpPr>
        <p:grpSpPr>
          <a:xfrm>
            <a:off x="296676" y="50339"/>
            <a:ext cx="12191998" cy="881908"/>
            <a:chOff x="283976" y="126539"/>
            <a:chExt cx="12191998" cy="881908"/>
          </a:xfrm>
        </p:grpSpPr>
        <p:sp>
          <p:nvSpPr>
            <p:cNvPr id="53" name="矩形: 圓角 52">
              <a:extLst>
                <a:ext uri="{FF2B5EF4-FFF2-40B4-BE49-F238E27FC236}">
                  <a16:creationId xmlns:a16="http://schemas.microsoft.com/office/drawing/2014/main" xmlns="" id="{4F0C8541-84E4-4F5D-83CF-1953DE6F63DF}"/>
                </a:ext>
              </a:extLst>
            </p:cNvPr>
            <p:cNvSpPr/>
            <p:nvPr/>
          </p:nvSpPr>
          <p:spPr>
            <a:xfrm>
              <a:off x="283976" y="126539"/>
              <a:ext cx="12191998" cy="881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Title 2">
              <a:extLst>
                <a:ext uri="{FF2B5EF4-FFF2-40B4-BE49-F238E27FC236}">
                  <a16:creationId xmlns:a16="http://schemas.microsoft.com/office/drawing/2014/main" xmlns="" id="{23686EF5-C529-4265-9DEB-461A3A5BCF8E}"/>
                </a:ext>
              </a:extLst>
            </p:cNvPr>
            <p:cNvSpPr txBox="1">
              <a:spLocks/>
            </p:cNvSpPr>
            <p:nvPr/>
          </p:nvSpPr>
          <p:spPr>
            <a:xfrm>
              <a:off x="389121" y="296949"/>
              <a:ext cx="11140564" cy="65949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書信中的基督──以弗所書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CN" altLang="en-US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b="1" dirty="0">
                <a:solidFill>
                  <a:srgbClr val="7546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6604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8" grpId="0"/>
      <p:bldP spid="39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xmlns="" id="{8415E130-99DA-9A4B-AB52-EDCB46CD4B79}"/>
              </a:ext>
            </a:extLst>
          </p:cNvPr>
          <p:cNvSpPr txBox="1"/>
          <p:nvPr/>
        </p:nvSpPr>
        <p:spPr>
          <a:xfrm>
            <a:off x="871975" y="1811913"/>
            <a:ext cx="1058342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5038" indent="-93503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加強的靈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：七靈不是七個分開、個別的靈，而是加強七倍的靈。如同一個燈檯有七盞燈，為著加強的光照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啟一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4~5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，亞四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5~6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5038" indent="-93503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CN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焚燒、光照並搜尋的靈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啟四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5038" indent="-93503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鑒察的靈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啟五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5038" indent="-93503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說話的靈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，三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5038" indent="-93503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6450" indent="-806450"/>
            <a:endPara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9545E0DE-77A2-48B1-B20A-7E7ED4477F14}"/>
              </a:ext>
            </a:extLst>
          </p:cNvPr>
          <p:cNvSpPr txBox="1">
            <a:spLocks/>
          </p:cNvSpPr>
          <p:nvPr/>
        </p:nvSpPr>
        <p:spPr>
          <a:xfrm>
            <a:off x="191735" y="374586"/>
            <a:ext cx="11362955" cy="1572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新約聖經中內住與奇妙的基督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──啟示錄中的基督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6381606"/>
      </p:ext>
    </p:extLst>
  </p:cSld>
  <p:clrMapOvr>
    <a:masterClrMapping/>
  </p:clrMapOvr>
  <p:transition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80FA778-AE63-A944-A937-0A4074C197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xmlns="" id="{8415E130-99DA-9A4B-AB52-EDCB46CD4B79}"/>
              </a:ext>
            </a:extLst>
          </p:cNvPr>
          <p:cNvSpPr txBox="1"/>
          <p:nvPr/>
        </p:nvSpPr>
        <p:spPr>
          <a:xfrm>
            <a:off x="630675" y="1646813"/>
            <a:ext cx="10785231" cy="378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5038" indent="-935038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永遠的至聖所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：神與人的調和。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5038" indent="-935038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珍珠門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：我們原是沙子，被祂分泌生命包裹，成了珍珠。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5038" indent="-935038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金的街道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：神的神聖性情，成了我們的道路。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5038" indent="-935038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CN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在街道當中的河與樹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：在神聖的道路上滿了生命水的流。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5038" indent="-935038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伍、變化過的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寶石牆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7635A8AE-9C82-4D83-A9E7-F5138819330F}"/>
              </a:ext>
            </a:extLst>
          </p:cNvPr>
          <p:cNvSpPr txBox="1">
            <a:spLocks/>
          </p:cNvSpPr>
          <p:nvPr/>
        </p:nvSpPr>
        <p:spPr>
          <a:xfrm>
            <a:off x="191735" y="374586"/>
            <a:ext cx="11369589" cy="1572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新約聖經中內住與奇妙的基督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ts val="3800"/>
              </a:lnSpc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──神建造的終極完成</a:t>
            </a:r>
            <a:endParaRPr lang="zh-CN" altLang="en-US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/>
            <a:endParaRPr 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3698463"/>
      </p:ext>
    </p:extLst>
  </p:cSld>
  <p:clrMapOvr>
    <a:masterClrMapping/>
  </p:clrMapOvr>
  <p:transition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053962DF-82F6-3242-A9E1-79958B4E36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419" y="3463435"/>
            <a:ext cx="1562196" cy="2297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6398F88-6281-0F4E-93F9-D8D0BEF5541C}"/>
              </a:ext>
            </a:extLst>
          </p:cNvPr>
          <p:cNvSpPr/>
          <p:nvPr/>
        </p:nvSpPr>
        <p:spPr>
          <a:xfrm>
            <a:off x="418419" y="4051381"/>
            <a:ext cx="155838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歷史背景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5A51F82-1855-3E40-A81B-CF5190FE80C4}"/>
              </a:ext>
            </a:extLst>
          </p:cNvPr>
          <p:cNvSpPr/>
          <p:nvPr/>
        </p:nvSpPr>
        <p:spPr>
          <a:xfrm>
            <a:off x="2151057" y="3463435"/>
            <a:ext cx="1561184" cy="22973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FDF468B-CA5B-E540-85FC-DA2F94443A9B}"/>
              </a:ext>
            </a:extLst>
          </p:cNvPr>
          <p:cNvSpPr/>
          <p:nvPr/>
        </p:nvSpPr>
        <p:spPr>
          <a:xfrm>
            <a:off x="2147250" y="4051381"/>
            <a:ext cx="156499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職事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負擔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725B5B2-8582-1B4E-AB79-13104E15D856}"/>
              </a:ext>
            </a:extLst>
          </p:cNvPr>
          <p:cNvSpPr/>
          <p:nvPr/>
        </p:nvSpPr>
        <p:spPr>
          <a:xfrm>
            <a:off x="4062995" y="1640996"/>
            <a:ext cx="5873436" cy="1549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9736290-A3F4-DA4A-9CB8-FA2A0E9BC148}"/>
              </a:ext>
            </a:extLst>
          </p:cNvPr>
          <p:cNvSpPr/>
          <p:nvPr/>
        </p:nvSpPr>
        <p:spPr>
          <a:xfrm>
            <a:off x="427851" y="1640996"/>
            <a:ext cx="3284391" cy="15497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417E9D-B491-DF49-9520-8D7F3EA073EA}"/>
              </a:ext>
            </a:extLst>
          </p:cNvPr>
          <p:cNvSpPr/>
          <p:nvPr/>
        </p:nvSpPr>
        <p:spPr>
          <a:xfrm>
            <a:off x="427851" y="2067074"/>
            <a:ext cx="328439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  言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21F1066-132C-3F4A-B238-3412B358D0BD}"/>
              </a:ext>
            </a:extLst>
          </p:cNvPr>
          <p:cNvSpPr/>
          <p:nvPr/>
        </p:nvSpPr>
        <p:spPr>
          <a:xfrm>
            <a:off x="4080744" y="3468162"/>
            <a:ext cx="1842179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4F57481-167B-CC42-BBD8-A8326E5A7BD8}"/>
              </a:ext>
            </a:extLst>
          </p:cNvPr>
          <p:cNvSpPr/>
          <p:nvPr/>
        </p:nvSpPr>
        <p:spPr>
          <a:xfrm>
            <a:off x="4364567" y="4046653"/>
            <a:ext cx="1274533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異象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圖畫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668C6AF-9016-3845-BD9B-5EC77E6902FC}"/>
              </a:ext>
            </a:extLst>
          </p:cNvPr>
          <p:cNvSpPr/>
          <p:nvPr/>
        </p:nvSpPr>
        <p:spPr>
          <a:xfrm>
            <a:off x="6063473" y="3479401"/>
            <a:ext cx="186676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F5206A9-A13E-6A44-BCFC-1DC6E28D581A}"/>
              </a:ext>
            </a:extLst>
          </p:cNvPr>
          <p:cNvSpPr/>
          <p:nvPr/>
        </p:nvSpPr>
        <p:spPr>
          <a:xfrm>
            <a:off x="6390512" y="4046651"/>
            <a:ext cx="13537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生命操練</a:t>
            </a:r>
            <a:endParaRPr lang="zh-CN" alt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8213EE9-C55E-6C41-B91B-3C56CC294D9B}"/>
              </a:ext>
            </a:extLst>
          </p:cNvPr>
          <p:cNvSpPr/>
          <p:nvPr/>
        </p:nvSpPr>
        <p:spPr>
          <a:xfrm>
            <a:off x="8070788" y="3479401"/>
            <a:ext cx="186564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9D49D90-8321-F34A-865F-C2FA8BF35F3D}"/>
              </a:ext>
            </a:extLst>
          </p:cNvPr>
          <p:cNvSpPr/>
          <p:nvPr/>
        </p:nvSpPr>
        <p:spPr>
          <a:xfrm>
            <a:off x="10174616" y="1640993"/>
            <a:ext cx="1509085" cy="4119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9192C38-7E9D-6644-918C-14053C79A17A}"/>
              </a:ext>
            </a:extLst>
          </p:cNvPr>
          <p:cNvSpPr/>
          <p:nvPr/>
        </p:nvSpPr>
        <p:spPr>
          <a:xfrm>
            <a:off x="4080743" y="2067073"/>
            <a:ext cx="585568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內容</a:t>
            </a:r>
            <a:r>
              <a:rPr lang="en-US" altLang="zh-TW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–</a:t>
            </a:r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生命與建造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A442FE5-F1CD-9446-98E6-C35D50A8B276}"/>
              </a:ext>
            </a:extLst>
          </p:cNvPr>
          <p:cNvSpPr/>
          <p:nvPr/>
        </p:nvSpPr>
        <p:spPr>
          <a:xfrm>
            <a:off x="8397267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事奉實行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754E852-5994-E845-9F1A-00CB6802938F}"/>
              </a:ext>
            </a:extLst>
          </p:cNvPr>
          <p:cNvSpPr/>
          <p:nvPr/>
        </p:nvSpPr>
        <p:spPr>
          <a:xfrm>
            <a:off x="10412799" y="2490290"/>
            <a:ext cx="1032719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結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912EE052-D141-4C85-905C-3540C884FFEC}"/>
              </a:ext>
            </a:extLst>
          </p:cNvPr>
          <p:cNvGrpSpPr/>
          <p:nvPr/>
        </p:nvGrpSpPr>
        <p:grpSpPr>
          <a:xfrm>
            <a:off x="-288811" y="-89704"/>
            <a:ext cx="5239634" cy="1428477"/>
            <a:chOff x="-288811" y="-89704"/>
            <a:chExt cx="5239634" cy="1428477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xmlns="" id="{EB5FF37F-F03F-4AD4-9D5F-5CA80621B30F}"/>
                </a:ext>
              </a:extLst>
            </p:cNvPr>
            <p:cNvGrpSpPr/>
            <p:nvPr/>
          </p:nvGrpSpPr>
          <p:grpSpPr>
            <a:xfrm>
              <a:off x="-288811" y="-89704"/>
              <a:ext cx="5239634" cy="1385003"/>
              <a:chOff x="-288811" y="8554"/>
              <a:chExt cx="5239634" cy="1385003"/>
            </a:xfrm>
          </p:grpSpPr>
          <p:pic>
            <p:nvPicPr>
              <p:cNvPr id="38" name="圖片 37">
                <a:extLst>
                  <a:ext uri="{FF2B5EF4-FFF2-40B4-BE49-F238E27FC236}">
                    <a16:creationId xmlns:a16="http://schemas.microsoft.com/office/drawing/2014/main" xmlns="" id="{1EE37D5B-42A8-49B7-82F9-A893727EF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167" t="38116" r="19162" b="45813"/>
              <a:stretch/>
            </p:blipFill>
            <p:spPr>
              <a:xfrm>
                <a:off x="-288811" y="8554"/>
                <a:ext cx="4212607" cy="1385003"/>
              </a:xfrm>
              <a:prstGeom prst="rect">
                <a:avLst/>
              </a:prstGeom>
            </p:spPr>
          </p:pic>
          <p:sp>
            <p:nvSpPr>
              <p:cNvPr id="39" name="Shape 377">
                <a:extLst>
                  <a:ext uri="{FF2B5EF4-FFF2-40B4-BE49-F238E27FC236}">
                    <a16:creationId xmlns:a16="http://schemas.microsoft.com/office/drawing/2014/main" xmlns="" id="{D80C500A-3592-4DC2-878D-073D6B77E690}"/>
                  </a:ext>
                </a:extLst>
              </p:cNvPr>
              <p:cNvSpPr txBox="1"/>
              <p:nvPr/>
            </p:nvSpPr>
            <p:spPr>
              <a:xfrm>
                <a:off x="3038081" y="692886"/>
                <a:ext cx="1912742" cy="59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33" tIns="91433" rIns="91433" bIns="91433" anchor="ctr" anchorCtr="0">
                <a:noAutofit/>
              </a:bodyPr>
              <a:lstStyle/>
              <a:p>
                <a:pPr lvl="0" algn="ctr">
                  <a:buClr>
                    <a:srgbClr val="808080"/>
                  </a:buClr>
                  <a:buSzPct val="25000"/>
                </a:pPr>
                <a:r>
                  <a:rPr lang="en-US" altLang="zh-TW" sz="2400" b="1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rush Script MT" panose="03060802040406070304" pitchFamily="66" charset="-122"/>
                    <a:sym typeface="Open Sans"/>
                  </a:rPr>
                  <a:t>1973~74</a:t>
                </a:r>
              </a:p>
            </p:txBody>
          </p:sp>
        </p:grp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xmlns="" id="{C971F3DF-B13C-405C-895B-71AE72344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24" y="-20753"/>
              <a:ext cx="3042168" cy="135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853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5DD64176-2FA9-E246-A9D8-848B5B3CF1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3" name="群組 62">
            <a:extLst>
              <a:ext uri="{FF2B5EF4-FFF2-40B4-BE49-F238E27FC236}">
                <a16:creationId xmlns:a16="http://schemas.microsoft.com/office/drawing/2014/main" xmlns="" id="{FC83E4EE-D774-994E-83AC-0E57D8A335AE}"/>
              </a:ext>
            </a:extLst>
          </p:cNvPr>
          <p:cNvGrpSpPr/>
          <p:nvPr/>
        </p:nvGrpSpPr>
        <p:grpSpPr>
          <a:xfrm>
            <a:off x="574293" y="3983004"/>
            <a:ext cx="2241788" cy="1942145"/>
            <a:chOff x="574293" y="3983004"/>
            <a:chExt cx="2241788" cy="1942145"/>
          </a:xfrm>
        </p:grpSpPr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xmlns="" id="{17C8EE7A-DD02-B844-BFFC-7A137A409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5" y="3983004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9" name="文本框 20">
              <a:extLst>
                <a:ext uri="{FF2B5EF4-FFF2-40B4-BE49-F238E27FC236}">
                  <a16:creationId xmlns:a16="http://schemas.microsoft.com/office/drawing/2014/main" xmlns="" id="{8C4AE2D2-D21B-454B-9EB3-26B48B869391}"/>
                </a:ext>
              </a:extLst>
            </p:cNvPr>
            <p:cNvSpPr txBox="1"/>
            <p:nvPr/>
          </p:nvSpPr>
          <p:spPr>
            <a:xfrm>
              <a:off x="574293" y="5134688"/>
              <a:ext cx="2241786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5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xmlns="" id="{BFB4805B-8EF9-D446-B02D-A963ECAE7939}"/>
              </a:ext>
            </a:extLst>
          </p:cNvPr>
          <p:cNvGrpSpPr/>
          <p:nvPr/>
        </p:nvGrpSpPr>
        <p:grpSpPr>
          <a:xfrm>
            <a:off x="574294" y="3120150"/>
            <a:ext cx="2241788" cy="1942145"/>
            <a:chOff x="574294" y="3120150"/>
            <a:chExt cx="2241788" cy="1942145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78174462-0E24-47B8-9A87-A52F81BA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6" y="3120150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C682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E606A2A4-7FD9-454F-BEDB-1F7FD37A5C6D}"/>
                </a:ext>
              </a:extLst>
            </p:cNvPr>
            <p:cNvSpPr txBox="1"/>
            <p:nvPr/>
          </p:nvSpPr>
          <p:spPr>
            <a:xfrm>
              <a:off x="574294" y="4223508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04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xmlns="" id="{BA698F25-C8EB-FF40-B0E7-59011B106284}"/>
              </a:ext>
            </a:extLst>
          </p:cNvPr>
          <p:cNvGrpSpPr/>
          <p:nvPr/>
        </p:nvGrpSpPr>
        <p:grpSpPr>
          <a:xfrm>
            <a:off x="574294" y="2204922"/>
            <a:ext cx="2241788" cy="1942145"/>
            <a:chOff x="574294" y="2204922"/>
            <a:chExt cx="2241788" cy="1942145"/>
          </a:xfrm>
        </p:grpSpPr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xmlns="" id="{4A06B9D3-D40B-47B0-A203-D1783622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6" y="2204922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85765D93-5040-49FE-94E5-98E331A28995}"/>
                </a:ext>
              </a:extLst>
            </p:cNvPr>
            <p:cNvSpPr txBox="1"/>
            <p:nvPr/>
          </p:nvSpPr>
          <p:spPr>
            <a:xfrm>
              <a:off x="574294" y="3324450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03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xmlns="" id="{4EDA1A37-996F-0E42-A689-C46EAFE0C6FC}"/>
              </a:ext>
            </a:extLst>
          </p:cNvPr>
          <p:cNvGrpSpPr/>
          <p:nvPr/>
        </p:nvGrpSpPr>
        <p:grpSpPr>
          <a:xfrm>
            <a:off x="574294" y="1289693"/>
            <a:ext cx="2241788" cy="1942145"/>
            <a:chOff x="574294" y="1289693"/>
            <a:chExt cx="2241788" cy="1942145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xmlns="" id="{BFAFE460-63CC-4795-AFDE-63249FD53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6" y="1289693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C682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1B4CDF0D-1B7F-4255-8569-49354309B0B4}"/>
                </a:ext>
              </a:extLst>
            </p:cNvPr>
            <p:cNvSpPr txBox="1"/>
            <p:nvPr/>
          </p:nvSpPr>
          <p:spPr>
            <a:xfrm>
              <a:off x="574294" y="2413672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02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4FD3AD08-EEC0-4590-82B2-ECC48AAB2183}"/>
              </a:ext>
            </a:extLst>
          </p:cNvPr>
          <p:cNvSpPr txBox="1"/>
          <p:nvPr/>
        </p:nvSpPr>
        <p:spPr>
          <a:xfrm>
            <a:off x="5630519" y="1508050"/>
            <a:ext cx="608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召會與地方召會的歷史 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</a:t>
            </a:r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4954A5CA-4607-4F77-AE45-03946B2D7AE1}"/>
              </a:ext>
            </a:extLst>
          </p:cNvPr>
          <p:cNvSpPr txBox="1"/>
          <p:nvPr/>
        </p:nvSpPr>
        <p:spPr>
          <a:xfrm>
            <a:off x="5630519" y="2278691"/>
            <a:ext cx="570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新約的核仁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神聖的靈與我們人的靈 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9343A66C-472B-4B92-8EB9-8FE89F97C2C8}"/>
              </a:ext>
            </a:extLst>
          </p:cNvPr>
          <p:cNvSpPr txBox="1"/>
          <p:nvPr/>
        </p:nvSpPr>
        <p:spPr>
          <a:xfrm>
            <a:off x="5630519" y="3238954"/>
            <a:ext cx="570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哥林多前書中</a:t>
            </a:r>
            <a:endParaRPr lang="en-US" altLang="zh-TW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為着基督的身體享受基督 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1937858F-45D2-415F-9A9D-38CBC93EAFBD}"/>
              </a:ext>
            </a:extLst>
          </p:cNvPr>
          <p:cNvSpPr txBox="1"/>
          <p:nvPr/>
        </p:nvSpPr>
        <p:spPr>
          <a:xfrm>
            <a:off x="5630518" y="4189305"/>
            <a:ext cx="6088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享受包羅萬有的基督</a:t>
            </a:r>
            <a:endParaRPr lang="en-US" altLang="zh-TW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以建造召會作基督的身體和新人 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17985EB2-E6CB-8646-AD65-26764B16F3B4}"/>
              </a:ext>
            </a:extLst>
          </p:cNvPr>
          <p:cNvGrpSpPr/>
          <p:nvPr/>
        </p:nvGrpSpPr>
        <p:grpSpPr>
          <a:xfrm>
            <a:off x="574294" y="374466"/>
            <a:ext cx="2241788" cy="1945249"/>
            <a:chOff x="574294" y="374466"/>
            <a:chExt cx="2241788" cy="1945249"/>
          </a:xfrm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xmlns="" id="{80FBF3BE-56C3-4D72-8C1E-7707B948C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6" y="374466"/>
              <a:ext cx="2241786" cy="1945249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551 h 17"/>
                <a:gd name="T4" fmla="*/ 1147763 w 18"/>
                <a:gd name="T5" fmla="*/ 644058 h 17"/>
                <a:gd name="T6" fmla="*/ 1083998 w 18"/>
                <a:gd name="T7" fmla="*/ 761160 h 17"/>
                <a:gd name="T8" fmla="*/ 637646 w 18"/>
                <a:gd name="T9" fmla="*/ 995363 h 17"/>
                <a:gd name="T10" fmla="*/ 510117 w 18"/>
                <a:gd name="T11" fmla="*/ 995363 h 17"/>
                <a:gd name="T12" fmla="*/ 63765 w 18"/>
                <a:gd name="T13" fmla="*/ 761160 h 17"/>
                <a:gd name="T14" fmla="*/ 0 w 18"/>
                <a:gd name="T15" fmla="*/ 644058 h 17"/>
                <a:gd name="T16" fmla="*/ 0 w 18"/>
                <a:gd name="T17" fmla="*/ 58551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9705C45A-ADD2-4DE0-8F98-2D9791D908DF}"/>
                </a:ext>
              </a:extLst>
            </p:cNvPr>
            <p:cNvSpPr txBox="1"/>
            <p:nvPr/>
          </p:nvSpPr>
          <p:spPr>
            <a:xfrm>
              <a:off x="574294" y="1504382"/>
              <a:ext cx="2241788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01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5041EA36-F388-48A8-B1C5-741DB546D4EB}"/>
                </a:ext>
              </a:extLst>
            </p:cNvPr>
            <p:cNvSpPr txBox="1"/>
            <p:nvPr/>
          </p:nvSpPr>
          <p:spPr>
            <a:xfrm>
              <a:off x="756816" y="456819"/>
              <a:ext cx="19370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第一冊</a:t>
              </a:r>
              <a:endParaRPr lang="zh-CN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6" name="文本框 44">
            <a:extLst>
              <a:ext uri="{FF2B5EF4-FFF2-40B4-BE49-F238E27FC236}">
                <a16:creationId xmlns:a16="http://schemas.microsoft.com/office/drawing/2014/main" xmlns="" id="{654687BB-9F33-BC49-B799-DF31E803B344}"/>
              </a:ext>
            </a:extLst>
          </p:cNvPr>
          <p:cNvSpPr txBox="1"/>
          <p:nvPr/>
        </p:nvSpPr>
        <p:spPr>
          <a:xfrm>
            <a:off x="5630519" y="5335104"/>
            <a:ext cx="608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在地方召會中享受並供應基督 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</a:t>
            </a:r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7" name="直接连接符 10">
            <a:extLst>
              <a:ext uri="{FF2B5EF4-FFF2-40B4-BE49-F238E27FC236}">
                <a16:creationId xmlns:a16="http://schemas.microsoft.com/office/drawing/2014/main" xmlns="" id="{714B540D-F965-5C45-82B6-BC66AA3EB6DC}"/>
              </a:ext>
            </a:extLst>
          </p:cNvPr>
          <p:cNvCxnSpPr>
            <a:cxnSpLocks/>
          </p:cNvCxnSpPr>
          <p:nvPr/>
        </p:nvCxnSpPr>
        <p:spPr>
          <a:xfrm flipH="1">
            <a:off x="2907267" y="1733361"/>
            <a:ext cx="24077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11">
            <a:extLst>
              <a:ext uri="{FF2B5EF4-FFF2-40B4-BE49-F238E27FC236}">
                <a16:creationId xmlns:a16="http://schemas.microsoft.com/office/drawing/2014/main" xmlns="" id="{E7EA46F3-BA47-D845-84B7-F4213596FB53}"/>
              </a:ext>
            </a:extLst>
          </p:cNvPr>
          <p:cNvCxnSpPr>
            <a:cxnSpLocks/>
          </p:cNvCxnSpPr>
          <p:nvPr/>
        </p:nvCxnSpPr>
        <p:spPr>
          <a:xfrm flipH="1">
            <a:off x="2888794" y="2739473"/>
            <a:ext cx="2426182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12">
            <a:extLst>
              <a:ext uri="{FF2B5EF4-FFF2-40B4-BE49-F238E27FC236}">
                <a16:creationId xmlns:a16="http://schemas.microsoft.com/office/drawing/2014/main" xmlns="" id="{BE8BC6A2-F6DF-9F43-8573-21D584523547}"/>
              </a:ext>
            </a:extLst>
          </p:cNvPr>
          <p:cNvCxnSpPr>
            <a:cxnSpLocks/>
          </p:cNvCxnSpPr>
          <p:nvPr/>
        </p:nvCxnSpPr>
        <p:spPr>
          <a:xfrm flipH="1">
            <a:off x="2879558" y="3650785"/>
            <a:ext cx="243541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13">
            <a:extLst>
              <a:ext uri="{FF2B5EF4-FFF2-40B4-BE49-F238E27FC236}">
                <a16:creationId xmlns:a16="http://schemas.microsoft.com/office/drawing/2014/main" xmlns="" id="{2F718098-BCE8-0247-B1E1-6C92207D71A3}"/>
              </a:ext>
            </a:extLst>
          </p:cNvPr>
          <p:cNvCxnSpPr>
            <a:cxnSpLocks/>
          </p:cNvCxnSpPr>
          <p:nvPr/>
        </p:nvCxnSpPr>
        <p:spPr>
          <a:xfrm flipH="1">
            <a:off x="2879558" y="4610317"/>
            <a:ext cx="243541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14">
            <a:extLst>
              <a:ext uri="{FF2B5EF4-FFF2-40B4-BE49-F238E27FC236}">
                <a16:creationId xmlns:a16="http://schemas.microsoft.com/office/drawing/2014/main" xmlns="" id="{B8B95282-1AFE-554A-9BC3-434BD99D7E9C}"/>
              </a:ext>
            </a:extLst>
          </p:cNvPr>
          <p:cNvCxnSpPr>
            <a:cxnSpLocks/>
          </p:cNvCxnSpPr>
          <p:nvPr/>
        </p:nvCxnSpPr>
        <p:spPr>
          <a:xfrm>
            <a:off x="5514602" y="1619514"/>
            <a:ext cx="0" cy="411756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15">
            <a:extLst>
              <a:ext uri="{FF2B5EF4-FFF2-40B4-BE49-F238E27FC236}">
                <a16:creationId xmlns:a16="http://schemas.microsoft.com/office/drawing/2014/main" xmlns="" id="{C9F7FD1D-8581-1343-BB23-896485416DF7}"/>
              </a:ext>
            </a:extLst>
          </p:cNvPr>
          <p:cNvCxnSpPr>
            <a:cxnSpLocks/>
          </p:cNvCxnSpPr>
          <p:nvPr/>
        </p:nvCxnSpPr>
        <p:spPr>
          <a:xfrm>
            <a:off x="5501208" y="2590467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16">
            <a:extLst>
              <a:ext uri="{FF2B5EF4-FFF2-40B4-BE49-F238E27FC236}">
                <a16:creationId xmlns:a16="http://schemas.microsoft.com/office/drawing/2014/main" xmlns="" id="{0884A234-1DA9-2E45-BFA2-7ED0CDF4E57B}"/>
              </a:ext>
            </a:extLst>
          </p:cNvPr>
          <p:cNvCxnSpPr>
            <a:cxnSpLocks/>
          </p:cNvCxnSpPr>
          <p:nvPr/>
        </p:nvCxnSpPr>
        <p:spPr>
          <a:xfrm>
            <a:off x="5486140" y="3541961"/>
            <a:ext cx="0" cy="299686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17">
            <a:extLst>
              <a:ext uri="{FF2B5EF4-FFF2-40B4-BE49-F238E27FC236}">
                <a16:creationId xmlns:a16="http://schemas.microsoft.com/office/drawing/2014/main" xmlns="" id="{402E0E27-8FA1-DF47-B220-B3A4FCCDBDAB}"/>
              </a:ext>
            </a:extLst>
          </p:cNvPr>
          <p:cNvCxnSpPr>
            <a:cxnSpLocks/>
          </p:cNvCxnSpPr>
          <p:nvPr/>
        </p:nvCxnSpPr>
        <p:spPr>
          <a:xfrm>
            <a:off x="5472747" y="4419455"/>
            <a:ext cx="0" cy="299687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13">
            <a:extLst>
              <a:ext uri="{FF2B5EF4-FFF2-40B4-BE49-F238E27FC236}">
                <a16:creationId xmlns:a16="http://schemas.microsoft.com/office/drawing/2014/main" xmlns="" id="{DCC39242-09D1-8648-B0A4-4B838AAB201F}"/>
              </a:ext>
            </a:extLst>
          </p:cNvPr>
          <p:cNvCxnSpPr>
            <a:cxnSpLocks/>
          </p:cNvCxnSpPr>
          <p:nvPr/>
        </p:nvCxnSpPr>
        <p:spPr>
          <a:xfrm flipH="1">
            <a:off x="2887579" y="5603288"/>
            <a:ext cx="2427396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17">
            <a:extLst>
              <a:ext uri="{FF2B5EF4-FFF2-40B4-BE49-F238E27FC236}">
                <a16:creationId xmlns:a16="http://schemas.microsoft.com/office/drawing/2014/main" xmlns="" id="{C6443CC8-63D5-3D4E-A329-9C08EB2A55E0}"/>
              </a:ext>
            </a:extLst>
          </p:cNvPr>
          <p:cNvCxnSpPr>
            <a:cxnSpLocks/>
          </p:cNvCxnSpPr>
          <p:nvPr/>
        </p:nvCxnSpPr>
        <p:spPr>
          <a:xfrm>
            <a:off x="5472747" y="5412426"/>
            <a:ext cx="0" cy="299687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9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3A8BA3A-A397-6141-8DA5-57CABBA84F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xmlns="" id="{F7523D44-120D-C84E-9ED9-32DB5221209C}"/>
              </a:ext>
            </a:extLst>
          </p:cNvPr>
          <p:cNvSpPr>
            <a:spLocks/>
          </p:cNvSpPr>
          <p:nvPr/>
        </p:nvSpPr>
        <p:spPr bwMode="auto">
          <a:xfrm>
            <a:off x="348746" y="4455806"/>
            <a:ext cx="3086988" cy="2332470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AC682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2002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xmlns="" id="{53E22632-3D86-9648-8AA0-6413A41AE9D3}"/>
              </a:ext>
            </a:extLst>
          </p:cNvPr>
          <p:cNvSpPr>
            <a:spLocks/>
          </p:cNvSpPr>
          <p:nvPr/>
        </p:nvSpPr>
        <p:spPr bwMode="auto">
          <a:xfrm>
            <a:off x="337551" y="3423467"/>
            <a:ext cx="3104257" cy="2136356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xmlns="" id="{B1D982A5-0853-2B43-B4C2-1A273C72285D}"/>
              </a:ext>
            </a:extLst>
          </p:cNvPr>
          <p:cNvSpPr>
            <a:spLocks/>
          </p:cNvSpPr>
          <p:nvPr/>
        </p:nvSpPr>
        <p:spPr bwMode="auto">
          <a:xfrm>
            <a:off x="330338" y="2093562"/>
            <a:ext cx="3105718" cy="2213578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AC682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2002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4" name="文本框 42">
            <a:extLst>
              <a:ext uri="{FF2B5EF4-FFF2-40B4-BE49-F238E27FC236}">
                <a16:creationId xmlns:a16="http://schemas.microsoft.com/office/drawing/2014/main" xmlns="" id="{721AE4B9-0CEC-0B45-9D00-C0E94145F5E7}"/>
              </a:ext>
            </a:extLst>
          </p:cNvPr>
          <p:cNvSpPr txBox="1"/>
          <p:nvPr/>
        </p:nvSpPr>
        <p:spPr>
          <a:xfrm>
            <a:off x="5584082" y="2125519"/>
            <a:ext cx="5945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哥林多前書中為著基督的身體享受基督</a:t>
            </a:r>
          </a:p>
        </p:txBody>
      </p:sp>
      <p:sp>
        <p:nvSpPr>
          <p:cNvPr id="15" name="文本框 43">
            <a:extLst>
              <a:ext uri="{FF2B5EF4-FFF2-40B4-BE49-F238E27FC236}">
                <a16:creationId xmlns:a16="http://schemas.microsoft.com/office/drawing/2014/main" xmlns="" id="{BA7CE09E-4BC1-1441-9577-C542174DD824}"/>
              </a:ext>
            </a:extLst>
          </p:cNvPr>
          <p:cNvSpPr txBox="1"/>
          <p:nvPr/>
        </p:nvSpPr>
        <p:spPr>
          <a:xfrm>
            <a:off x="5584082" y="3564300"/>
            <a:ext cx="6503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享受包羅萬有的基督以建造召會作基督的身體和新人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xmlns="" id="{52F9600C-3530-A44B-A06F-C1715693D441}"/>
              </a:ext>
            </a:extLst>
          </p:cNvPr>
          <p:cNvSpPr>
            <a:spLocks/>
          </p:cNvSpPr>
          <p:nvPr/>
        </p:nvSpPr>
        <p:spPr bwMode="auto">
          <a:xfrm>
            <a:off x="318161" y="388739"/>
            <a:ext cx="3123230" cy="2645989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551 h 17"/>
              <a:gd name="T4" fmla="*/ 1147763 w 18"/>
              <a:gd name="T5" fmla="*/ 644058 h 17"/>
              <a:gd name="T6" fmla="*/ 1083998 w 18"/>
              <a:gd name="T7" fmla="*/ 761160 h 17"/>
              <a:gd name="T8" fmla="*/ 637646 w 18"/>
              <a:gd name="T9" fmla="*/ 995363 h 17"/>
              <a:gd name="T10" fmla="*/ 510117 w 18"/>
              <a:gd name="T11" fmla="*/ 995363 h 17"/>
              <a:gd name="T12" fmla="*/ 63765 w 18"/>
              <a:gd name="T13" fmla="*/ 761160 h 17"/>
              <a:gd name="T14" fmla="*/ 0 w 18"/>
              <a:gd name="T15" fmla="*/ 644058 h 17"/>
              <a:gd name="T16" fmla="*/ 0 w 18"/>
              <a:gd name="T17" fmla="*/ 58551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21" name="直接连接符 11">
            <a:extLst>
              <a:ext uri="{FF2B5EF4-FFF2-40B4-BE49-F238E27FC236}">
                <a16:creationId xmlns:a16="http://schemas.microsoft.com/office/drawing/2014/main" xmlns="" id="{41B8B9D3-3F71-2745-9CC7-033DFD0D4A27}"/>
              </a:ext>
            </a:extLst>
          </p:cNvPr>
          <p:cNvCxnSpPr>
            <a:cxnSpLocks/>
          </p:cNvCxnSpPr>
          <p:nvPr/>
        </p:nvCxnSpPr>
        <p:spPr>
          <a:xfrm flipH="1">
            <a:off x="3450900" y="2858019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12">
            <a:extLst>
              <a:ext uri="{FF2B5EF4-FFF2-40B4-BE49-F238E27FC236}">
                <a16:creationId xmlns:a16="http://schemas.microsoft.com/office/drawing/2014/main" xmlns="" id="{C5D82DD8-7F32-9C45-9A43-C7865C3C8D91}"/>
              </a:ext>
            </a:extLst>
          </p:cNvPr>
          <p:cNvCxnSpPr>
            <a:cxnSpLocks/>
          </p:cNvCxnSpPr>
          <p:nvPr/>
        </p:nvCxnSpPr>
        <p:spPr>
          <a:xfrm flipH="1">
            <a:off x="3441390" y="4211914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15">
            <a:extLst>
              <a:ext uri="{FF2B5EF4-FFF2-40B4-BE49-F238E27FC236}">
                <a16:creationId xmlns:a16="http://schemas.microsoft.com/office/drawing/2014/main" xmlns="" id="{F6676918-CFE6-DB44-B08C-6FEC73FEF4A3}"/>
              </a:ext>
            </a:extLst>
          </p:cNvPr>
          <p:cNvCxnSpPr>
            <a:cxnSpLocks/>
          </p:cNvCxnSpPr>
          <p:nvPr/>
        </p:nvCxnSpPr>
        <p:spPr>
          <a:xfrm>
            <a:off x="5490690" y="2466242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41">
            <a:extLst>
              <a:ext uri="{FF2B5EF4-FFF2-40B4-BE49-F238E27FC236}">
                <a16:creationId xmlns:a16="http://schemas.microsoft.com/office/drawing/2014/main" xmlns="" id="{50DB4A45-619E-6546-9AFD-2FA23C2F8445}"/>
              </a:ext>
            </a:extLst>
          </p:cNvPr>
          <p:cNvSpPr txBox="1"/>
          <p:nvPr/>
        </p:nvSpPr>
        <p:spPr>
          <a:xfrm>
            <a:off x="3403280" y="2167224"/>
            <a:ext cx="208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本框 41">
            <a:extLst>
              <a:ext uri="{FF2B5EF4-FFF2-40B4-BE49-F238E27FC236}">
                <a16:creationId xmlns:a16="http://schemas.microsoft.com/office/drawing/2014/main" xmlns="" id="{E25E99DC-61FD-7940-BEDF-8F640D1FBD61}"/>
              </a:ext>
            </a:extLst>
          </p:cNvPr>
          <p:cNvSpPr txBox="1"/>
          <p:nvPr/>
        </p:nvSpPr>
        <p:spPr>
          <a:xfrm>
            <a:off x="3425970" y="3564300"/>
            <a:ext cx="208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本框 41">
            <a:extLst>
              <a:ext uri="{FF2B5EF4-FFF2-40B4-BE49-F238E27FC236}">
                <a16:creationId xmlns:a16="http://schemas.microsoft.com/office/drawing/2014/main" xmlns="" id="{4D6F27D9-6A35-514F-8D92-ADFB0E447E4A}"/>
              </a:ext>
            </a:extLst>
          </p:cNvPr>
          <p:cNvSpPr txBox="1"/>
          <p:nvPr/>
        </p:nvSpPr>
        <p:spPr>
          <a:xfrm>
            <a:off x="3411542" y="6148919"/>
            <a:ext cx="2881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總共</a:t>
            </a:r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本框 41">
            <a:extLst>
              <a:ext uri="{FF2B5EF4-FFF2-40B4-BE49-F238E27FC236}">
                <a16:creationId xmlns:a16="http://schemas.microsoft.com/office/drawing/2014/main" xmlns="" id="{E9306906-0E70-4F44-B7F5-8619044D0FD9}"/>
              </a:ext>
            </a:extLst>
          </p:cNvPr>
          <p:cNvSpPr txBox="1"/>
          <p:nvPr/>
        </p:nvSpPr>
        <p:spPr>
          <a:xfrm>
            <a:off x="3425971" y="4991561"/>
            <a:ext cx="197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接连接符 12">
            <a:extLst>
              <a:ext uri="{FF2B5EF4-FFF2-40B4-BE49-F238E27FC236}">
                <a16:creationId xmlns:a16="http://schemas.microsoft.com/office/drawing/2014/main" xmlns="" id="{DDF8B121-59E4-B145-94DF-C2059F633584}"/>
              </a:ext>
            </a:extLst>
          </p:cNvPr>
          <p:cNvCxnSpPr>
            <a:cxnSpLocks/>
          </p:cNvCxnSpPr>
          <p:nvPr/>
        </p:nvCxnSpPr>
        <p:spPr>
          <a:xfrm flipH="1">
            <a:off x="3450900" y="5620572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5">
            <a:extLst>
              <a:ext uri="{FF2B5EF4-FFF2-40B4-BE49-F238E27FC236}">
                <a16:creationId xmlns:a16="http://schemas.microsoft.com/office/drawing/2014/main" xmlns="" id="{A1E78043-AC2D-1446-BF28-5F0A2B0C2335}"/>
              </a:ext>
            </a:extLst>
          </p:cNvPr>
          <p:cNvCxnSpPr>
            <a:cxnSpLocks/>
          </p:cNvCxnSpPr>
          <p:nvPr/>
        </p:nvCxnSpPr>
        <p:spPr>
          <a:xfrm>
            <a:off x="5473341" y="3847006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43">
            <a:extLst>
              <a:ext uri="{FF2B5EF4-FFF2-40B4-BE49-F238E27FC236}">
                <a16:creationId xmlns:a16="http://schemas.microsoft.com/office/drawing/2014/main" xmlns="" id="{264AB697-8717-8B40-B3D9-B07E01D10D48}"/>
              </a:ext>
            </a:extLst>
          </p:cNvPr>
          <p:cNvSpPr txBox="1"/>
          <p:nvPr/>
        </p:nvSpPr>
        <p:spPr>
          <a:xfrm>
            <a:off x="5584082" y="4953774"/>
            <a:ext cx="5805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在地方召會中享受並供應基督</a:t>
            </a:r>
          </a:p>
        </p:txBody>
      </p:sp>
      <p:cxnSp>
        <p:nvCxnSpPr>
          <p:cNvPr id="77" name="直接连接符 15">
            <a:extLst>
              <a:ext uri="{FF2B5EF4-FFF2-40B4-BE49-F238E27FC236}">
                <a16:creationId xmlns:a16="http://schemas.microsoft.com/office/drawing/2014/main" xmlns="" id="{5CFAD288-8FF6-1549-A136-D664DCB28587}"/>
              </a:ext>
            </a:extLst>
          </p:cNvPr>
          <p:cNvCxnSpPr>
            <a:cxnSpLocks/>
          </p:cNvCxnSpPr>
          <p:nvPr/>
        </p:nvCxnSpPr>
        <p:spPr>
          <a:xfrm>
            <a:off x="5490690" y="5267344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46FDA944-6B02-43A1-80FD-E9D379D2818F}"/>
              </a:ext>
            </a:extLst>
          </p:cNvPr>
          <p:cNvGrpSpPr/>
          <p:nvPr/>
        </p:nvGrpSpPr>
        <p:grpSpPr>
          <a:xfrm>
            <a:off x="76272" y="-166006"/>
            <a:ext cx="12202972" cy="2019495"/>
            <a:chOff x="76272" y="-166006"/>
            <a:chExt cx="12202972" cy="2019495"/>
          </a:xfrm>
        </p:grpSpPr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xmlns="" id="{BB2FE4E4-80B1-4C20-98F0-27F695BA7667}"/>
                </a:ext>
              </a:extLst>
            </p:cNvPr>
            <p:cNvSpPr/>
            <p:nvPr/>
          </p:nvSpPr>
          <p:spPr>
            <a:xfrm>
              <a:off x="316519" y="150763"/>
              <a:ext cx="11962725" cy="170272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xmlns="" id="{5F0B0E6F-3EB4-4B96-B8D1-0B0B44D36646}"/>
                </a:ext>
              </a:extLst>
            </p:cNvPr>
            <p:cNvCxnSpPr/>
            <p:nvPr/>
          </p:nvCxnSpPr>
          <p:spPr>
            <a:xfrm>
              <a:off x="484058" y="1021940"/>
              <a:ext cx="1090543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xmlns="" id="{B681B8A5-D7F0-4296-BB2A-B402F1FCB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72" y="-166006"/>
              <a:ext cx="3560373" cy="1856262"/>
            </a:xfrm>
            <a:prstGeom prst="rect">
              <a:avLst/>
            </a:prstGeom>
          </p:spPr>
        </p:pic>
      </p:grpSp>
      <p:sp>
        <p:nvSpPr>
          <p:cNvPr id="19" name="文本框 5">
            <a:extLst>
              <a:ext uri="{FF2B5EF4-FFF2-40B4-BE49-F238E27FC236}">
                <a16:creationId xmlns:a16="http://schemas.microsoft.com/office/drawing/2014/main" xmlns="" id="{9133CDDA-9A48-7448-AEFC-67F2063128A4}"/>
              </a:ext>
            </a:extLst>
          </p:cNvPr>
          <p:cNvSpPr txBox="1"/>
          <p:nvPr/>
        </p:nvSpPr>
        <p:spPr>
          <a:xfrm>
            <a:off x="2566784" y="1063192"/>
            <a:ext cx="1015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喫基督、喝那靈，與人相合</a:t>
            </a:r>
            <a:r>
              <a:rPr lang="en-US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供應生命</a:t>
            </a:r>
            <a:endParaRPr lang="en-US" altLang="zh-TW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5861A9A-7E24-4606-B9D6-19A83A6B865E}"/>
              </a:ext>
            </a:extLst>
          </p:cNvPr>
          <p:cNvSpPr/>
          <p:nvPr/>
        </p:nvSpPr>
        <p:spPr>
          <a:xfrm>
            <a:off x="-4048763" y="1686333"/>
            <a:ext cx="2869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漢儀新蒂蘇孝慈碑" panose="02000500000000000000" pitchFamily="2" charset="-120"/>
                <a:ea typeface="漢儀新蒂蘇孝慈碑" panose="02000500000000000000" pitchFamily="2" charset="-120"/>
              </a:rPr>
              <a:t>生命操練</a:t>
            </a:r>
            <a:endParaRPr lang="zh-TW" altLang="en-US" sz="6600" b="1" dirty="0">
              <a:latin typeface="漢儀新蒂蘇孝慈碑" panose="02000500000000000000" pitchFamily="2" charset="-120"/>
              <a:ea typeface="漢儀新蒂蘇孝慈碑" panose="02000500000000000000" pitchFamily="2" charset="-12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F7DD3B2B-DB30-4395-8922-F3798A137FB7}"/>
              </a:ext>
            </a:extLst>
          </p:cNvPr>
          <p:cNvGrpSpPr/>
          <p:nvPr/>
        </p:nvGrpSpPr>
        <p:grpSpPr>
          <a:xfrm>
            <a:off x="8158348" y="249039"/>
            <a:ext cx="4681352" cy="461665"/>
            <a:chOff x="8158348" y="249039"/>
            <a:chExt cx="4681352" cy="461665"/>
          </a:xfrm>
        </p:grpSpPr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xmlns="" id="{C597563E-1AA9-47DF-A614-541DF54D77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8348" y="698500"/>
              <a:ext cx="4681352" cy="0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xmlns="" id="{BF52334C-D5DD-44A5-9216-F340F6654533}"/>
                </a:ext>
              </a:extLst>
            </p:cNvPr>
            <p:cNvSpPr txBox="1"/>
            <p:nvPr/>
          </p:nvSpPr>
          <p:spPr>
            <a:xfrm>
              <a:off x="8265226" y="249039"/>
              <a:ext cx="38226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王華森弟兄、王志宗弟兄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0696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  <p:bldP spid="9" grpId="0" animBg="1"/>
      <p:bldP spid="14" grpId="0"/>
      <p:bldP spid="15" grpId="0"/>
      <p:bldP spid="17" grpId="0" animBg="1"/>
      <p:bldP spid="27" grpId="0"/>
      <p:bldP spid="28" grpId="0"/>
      <p:bldP spid="29" grpId="0"/>
      <p:bldP spid="36" grpId="0"/>
      <p:bldP spid="39" grpId="0"/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8DF2BEB-1A66-4D1F-BA12-D95E93229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12685844-195C-4414-B053-943161E68729}"/>
              </a:ext>
            </a:extLst>
          </p:cNvPr>
          <p:cNvCxnSpPr>
            <a:cxnSpLocks/>
          </p:cNvCxnSpPr>
          <p:nvPr/>
        </p:nvCxnSpPr>
        <p:spPr>
          <a:xfrm>
            <a:off x="5822575" y="1891215"/>
            <a:ext cx="48006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3B8493EE-B800-49D5-9698-244BAF9DAACE}"/>
              </a:ext>
            </a:extLst>
          </p:cNvPr>
          <p:cNvCxnSpPr>
            <a:cxnSpLocks/>
          </p:cNvCxnSpPr>
          <p:nvPr/>
        </p:nvCxnSpPr>
        <p:spPr>
          <a:xfrm>
            <a:off x="5866644" y="4836040"/>
            <a:ext cx="480060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97AE125-8346-443A-A08C-9837959123C6}"/>
              </a:ext>
            </a:extLst>
          </p:cNvPr>
          <p:cNvSpPr txBox="1"/>
          <p:nvPr/>
        </p:nvSpPr>
        <p:spPr>
          <a:xfrm>
            <a:off x="4675444" y="1788317"/>
            <a:ext cx="7163260" cy="2878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建造召會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哥林多前書中為著基督的身體享受基督</a:t>
            </a:r>
          </a:p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享受包羅萬有的基督以建造召會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作基督的身體和新人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1C7692AA-09C3-45A7-96A4-264F64BAAC6F}"/>
              </a:ext>
            </a:extLst>
          </p:cNvPr>
          <p:cNvSpPr/>
          <p:nvPr/>
        </p:nvSpPr>
        <p:spPr>
          <a:xfrm>
            <a:off x="5883603" y="5158900"/>
            <a:ext cx="2205171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840D739-0463-4854-A40B-87B2DA4D4C7B}"/>
              </a:ext>
            </a:extLst>
          </p:cNvPr>
          <p:cNvSpPr txBox="1"/>
          <p:nvPr/>
        </p:nvSpPr>
        <p:spPr>
          <a:xfrm>
            <a:off x="6071419" y="5219575"/>
            <a:ext cx="180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王華森 弟兄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3566AC16-18B0-41CF-9199-375A962C4AEC}"/>
              </a:ext>
            </a:extLst>
          </p:cNvPr>
          <p:cNvSpPr/>
          <p:nvPr/>
        </p:nvSpPr>
        <p:spPr>
          <a:xfrm>
            <a:off x="8657116" y="5180187"/>
            <a:ext cx="2010130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C119669-06B3-4D0D-A8C8-D3B364B338DA}"/>
              </a:ext>
            </a:extLst>
          </p:cNvPr>
          <p:cNvSpPr txBox="1"/>
          <p:nvPr/>
        </p:nvSpPr>
        <p:spPr>
          <a:xfrm>
            <a:off x="8755117" y="5246448"/>
            <a:ext cx="174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2019.12.12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9DD10AA-3E04-4A4F-965F-82C74F7AA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98500" l="1635" r="97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1" y="576994"/>
            <a:ext cx="4076727" cy="5486400"/>
          </a:xfrm>
          <a:prstGeom prst="rect">
            <a:avLst/>
          </a:prstGeom>
        </p:spPr>
      </p:pic>
      <p:sp>
        <p:nvSpPr>
          <p:cNvPr id="11" name="文本框 13">
            <a:extLst>
              <a:ext uri="{FF2B5EF4-FFF2-40B4-BE49-F238E27FC236}">
                <a16:creationId xmlns:a16="http://schemas.microsoft.com/office/drawing/2014/main" xmlns="" id="{773B501A-5EA0-4F47-958A-715E29862571}"/>
              </a:ext>
            </a:extLst>
          </p:cNvPr>
          <p:cNvSpPr txBox="1"/>
          <p:nvPr/>
        </p:nvSpPr>
        <p:spPr>
          <a:xfrm>
            <a:off x="6906552" y="934481"/>
            <a:ext cx="336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1973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1974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3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1385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56580" y="1215550"/>
            <a:ext cx="10274920" cy="5393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1388" indent="-941388"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喫喝</a:t>
            </a: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產生變化，為著</a:t>
            </a: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召會的建造</a:t>
            </a:r>
            <a:endParaRPr lang="en-US" altLang="zh-TW" sz="4400" b="1" dirty="0">
              <a:solidFill>
                <a:srgbClr val="FF000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壹、實際的享受基督作賜生命的靈而與祂成為一靈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林前十五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45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貳、哥林多前書中的喫喝基督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三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6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9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下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參、享受基督的豐富，結果產生團體的基督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身體基督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羅十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12~13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，林前一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肆、回到一的正確立場上，有交通以享受身體基督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一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，十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13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上，三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3~4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F994114D-5080-4F33-8C4C-47DCE5A5E71F}"/>
              </a:ext>
            </a:extLst>
          </p:cNvPr>
          <p:cNvSpPr txBox="1">
            <a:spLocks/>
          </p:cNvSpPr>
          <p:nvPr/>
        </p:nvSpPr>
        <p:spPr>
          <a:xfrm>
            <a:off x="191736" y="37458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哥林多前書中為著基督的身體享受基督</a:t>
            </a:r>
          </a:p>
        </p:txBody>
      </p:sp>
    </p:spTree>
    <p:extLst>
      <p:ext uri="{BB962C8B-B14F-4D97-AF65-F5344CB8AC3E}">
        <p14:creationId xmlns:p14="http://schemas.microsoft.com/office/powerpoint/2010/main" val="304323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67652" y="1274656"/>
            <a:ext cx="11432248" cy="4351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實際的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</a:t>
            </a:r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基督作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賜生命的靈</a:t>
            </a:r>
            <a:endParaRPr lang="en-US" altLang="zh-TW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而與祂成為一靈</a:t>
            </a:r>
            <a:endParaRPr lang="en-US" altLang="zh-TW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41388" indent="-941388" algn="just">
              <a:lnSpc>
                <a:spcPts val="4000"/>
              </a:lnSpc>
              <a:spcBef>
                <a:spcPts val="36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一、基督成了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賜生命的靈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，實際的成為我們之所需─十五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45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</a:p>
          <a:p>
            <a:pPr marL="941388" indent="-941388"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二、藉著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在一位靈裡受浸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得以在基督裡─一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30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，十二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13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，十五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45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</a:p>
          <a:p>
            <a:pPr marL="941388" indent="-941388"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三、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飲於一位靈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而與主成為一靈─十二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13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3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，六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17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，七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40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117FFE10-0917-44D2-A91F-07D8B9FCF1E7}"/>
              </a:ext>
            </a:extLst>
          </p:cNvPr>
          <p:cNvSpPr txBox="1">
            <a:spLocks/>
          </p:cNvSpPr>
          <p:nvPr/>
        </p:nvSpPr>
        <p:spPr>
          <a:xfrm>
            <a:off x="191736" y="37458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哥林多前書中為著基督的身體享受基督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1385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29706" y="1329850"/>
            <a:ext cx="10417363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1388" indent="-941388"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喫、長大、變化、建造</a:t>
            </a:r>
            <a:endParaRPr lang="en-US" altLang="zh-TW" sz="44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一、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喫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使我們生命長大，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長大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帶進變化，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變化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是為著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建造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林前三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11~12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上。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二、藉著長大，我們就會被變化，成為一塊扎實的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寶貴材料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，適合召會的建造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三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9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下。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三、我們需要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天天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從耶穌得餧養而長大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十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3~4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DF5BEBFB-9438-4F09-8B2D-A30FC4DCC126}"/>
              </a:ext>
            </a:extLst>
          </p:cNvPr>
          <p:cNvSpPr txBox="1">
            <a:spLocks/>
          </p:cNvSpPr>
          <p:nvPr/>
        </p:nvSpPr>
        <p:spPr>
          <a:xfrm>
            <a:off x="191736" y="37458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哥林多前書中為著基督的身體享受基督</a:t>
            </a:r>
          </a:p>
        </p:txBody>
      </p:sp>
    </p:spTree>
    <p:extLst>
      <p:ext uri="{BB962C8B-B14F-4D97-AF65-F5344CB8AC3E}">
        <p14:creationId xmlns:p14="http://schemas.microsoft.com/office/powerpoint/2010/main" val="15945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2425" y="-7523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03316" y="1174164"/>
            <a:ext cx="106191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享受基督</a:t>
            </a: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的豐富，</a:t>
            </a:r>
            <a:endParaRPr lang="en-US" altLang="zh-TW" sz="44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結果產生團體的基督</a:t>
            </a:r>
            <a:r>
              <a:rPr lang="en-US" altLang="zh-TW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身體基督</a:t>
            </a:r>
            <a:endParaRPr lang="en-US" altLang="zh-TW" sz="4400" b="1" dirty="0">
              <a:solidFill>
                <a:srgbClr val="FF000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2400"/>
              </a:spcBef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一、我們需要藉著呼求：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『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哦，主耶穌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』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來享受並有分於基督一切的豐富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林前一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二、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身體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是出自對基督的享受。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三、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享受基督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一切項目的結果，乃是身體基督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林前十二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12~13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6F00CD04-8AF1-4D20-9982-8CECBEBE7442}"/>
              </a:ext>
            </a:extLst>
          </p:cNvPr>
          <p:cNvSpPr txBox="1">
            <a:spLocks/>
          </p:cNvSpPr>
          <p:nvPr/>
        </p:nvSpPr>
        <p:spPr>
          <a:xfrm>
            <a:off x="191736" y="37458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哥林多前書中為著基督的身體享受基督</a:t>
            </a:r>
          </a:p>
        </p:txBody>
      </p:sp>
    </p:spTree>
    <p:extLst>
      <p:ext uri="{BB962C8B-B14F-4D97-AF65-F5344CB8AC3E}">
        <p14:creationId xmlns:p14="http://schemas.microsoft.com/office/powerpoint/2010/main" val="358524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242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28716" y="1193046"/>
            <a:ext cx="110647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喫三一神</a:t>
            </a: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的結果乃是產生</a:t>
            </a: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基督的身體</a:t>
            </a:r>
            <a:endParaRPr lang="en-US" altLang="zh-TW" sz="4400" b="1" dirty="0">
              <a:solidFill>
                <a:srgbClr val="FF000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24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一、我們也必須看見，當我們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喫三一神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，就會有一個美妙的結果，就是產生召會－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基督的身體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二、我們越說，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『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哦，主耶穌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』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我們就越將主接受到我們裏面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林前一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765175" indent="-765175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三、我們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喫主耶穌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，就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團體的成為耶穌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A59AA24F-58BB-4ADB-AB04-ADBB33E76779}"/>
              </a:ext>
            </a:extLst>
          </p:cNvPr>
          <p:cNvSpPr txBox="1">
            <a:spLocks/>
          </p:cNvSpPr>
          <p:nvPr/>
        </p:nvSpPr>
        <p:spPr>
          <a:xfrm>
            <a:off x="191736" y="37458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哥林多前書中為著基督的身體享受基督</a:t>
            </a:r>
          </a:p>
        </p:txBody>
      </p:sp>
    </p:spTree>
    <p:extLst>
      <p:ext uri="{BB962C8B-B14F-4D97-AF65-F5344CB8AC3E}">
        <p14:creationId xmlns:p14="http://schemas.microsoft.com/office/powerpoint/2010/main" val="363866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1385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41665" y="2054304"/>
            <a:ext cx="10039646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1388" indent="-941388" algn="just">
              <a:lnSpc>
                <a:spcPts val="4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與</a:t>
            </a: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同作信徒</a:t>
            </a: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的人在召會裏被建造起來</a:t>
            </a:r>
            <a:endParaRPr lang="en-US" altLang="zh-TW" sz="44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lnSpc>
                <a:spcPts val="4000"/>
              </a:lnSpc>
              <a:spcBef>
                <a:spcPts val="24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壹、需要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被建造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到召會裏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弗二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21~22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</a:p>
          <a:p>
            <a:pPr marL="765175" indent="-765175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貳、建造到神殿中的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柱子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啟三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12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765175" indent="-765175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參、在當地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同別人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被建造起來。</a:t>
            </a:r>
          </a:p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肆、基督的身體是由同被建造起來的信徒組成的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生機體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彼前二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5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9E836840-FC7D-416D-8ADF-5C4FA2015424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享受包羅萬有的基督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以建造召會作基督的身體和新人</a:t>
            </a:r>
          </a:p>
        </p:txBody>
      </p:sp>
    </p:spTree>
    <p:extLst>
      <p:ext uri="{BB962C8B-B14F-4D97-AF65-F5344CB8AC3E}">
        <p14:creationId xmlns:p14="http://schemas.microsoft.com/office/powerpoint/2010/main" val="3825964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1385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37556" y="1892108"/>
            <a:ext cx="109446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需要</a:t>
            </a: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被建造</a:t>
            </a: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到召會裏</a:t>
            </a:r>
            <a:endParaRPr lang="en-US" altLang="zh-TW" sz="44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1398577" lvl="1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壹、宇宙的建造惟有藉著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地方召會的建造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纔能成就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弗二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21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~</a:t>
            </a:r>
            <a:r>
              <a:rPr lang="en-US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22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1398577" lvl="1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貳、我們需要專一的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同我們自己所在地的信徒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被建造起來。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1398577" lvl="1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參、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隨意遊走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於基督徒團體之間的人，是無法有真實的建造的。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4CF0EB4F-C678-4D40-A3E6-5ABA35A186D9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享受包羅萬有的基督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以建造召會作基督的身體和新人</a:t>
            </a:r>
          </a:p>
        </p:txBody>
      </p:sp>
    </p:spTree>
    <p:extLst>
      <p:ext uri="{BB962C8B-B14F-4D97-AF65-F5344CB8AC3E}">
        <p14:creationId xmlns:p14="http://schemas.microsoft.com/office/powerpoint/2010/main" val="361913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1385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37558" y="1905661"/>
            <a:ext cx="10698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建造到神殿中的</a:t>
            </a: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柱子</a:t>
            </a:r>
            <a:endParaRPr lang="en-US" altLang="zh-TW" sz="3600" b="1" dirty="0">
              <a:solidFill>
                <a:srgbClr val="FF000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24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壹、我們不但該是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寶石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，也該是被建造到神建築裡的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柱子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</a:p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貳、一旦信徒被立在建築中作柱子，他就被建造到裡面，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再不能被挪去</a:t>
            </a:r>
            <a:r>
              <a:rPr lang="en-US" altLang="zh-TW" sz="3200" b="1" dirty="0">
                <a:solidFill>
                  <a:srgbClr val="002060"/>
                </a:solidFill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ea typeface="Yuanti TC" panose="02010600040101010101" pitchFamily="2" charset="-120"/>
              </a:rPr>
              <a:t>啟三</a:t>
            </a:r>
            <a:r>
              <a:rPr lang="en-US" altLang="zh-TW" sz="3200" b="1" dirty="0">
                <a:solidFill>
                  <a:srgbClr val="002060"/>
                </a:solidFill>
                <a:ea typeface="Yuanti TC" panose="02010600040101010101" pitchFamily="2" charset="-120"/>
              </a:rPr>
              <a:t>12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523F43AE-C9BD-4276-B6C2-A368D67D52F8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享受包羅萬有的基督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以建造召會作基督的身體和新人</a:t>
            </a:r>
          </a:p>
        </p:txBody>
      </p:sp>
    </p:spTree>
    <p:extLst>
      <p:ext uri="{BB962C8B-B14F-4D97-AF65-F5344CB8AC3E}">
        <p14:creationId xmlns:p14="http://schemas.microsoft.com/office/powerpoint/2010/main" val="139618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C2DC4C54-D972-CF46-9AF0-3D1ABD5C56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3" name="群組 122">
            <a:extLst>
              <a:ext uri="{FF2B5EF4-FFF2-40B4-BE49-F238E27FC236}">
                <a16:creationId xmlns:a16="http://schemas.microsoft.com/office/drawing/2014/main" xmlns="" id="{1B55FE8F-7CEA-474F-88D2-56EBD4DC6CBD}"/>
              </a:ext>
            </a:extLst>
          </p:cNvPr>
          <p:cNvGrpSpPr/>
          <p:nvPr/>
        </p:nvGrpSpPr>
        <p:grpSpPr>
          <a:xfrm>
            <a:off x="574293" y="4853307"/>
            <a:ext cx="2241788" cy="1942145"/>
            <a:chOff x="574293" y="4853307"/>
            <a:chExt cx="2241788" cy="1942145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D390A5DB-3C34-DA42-ADB3-C306590A1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5" y="4853307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C682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2" name="文本框 21">
              <a:extLst>
                <a:ext uri="{FF2B5EF4-FFF2-40B4-BE49-F238E27FC236}">
                  <a16:creationId xmlns:a16="http://schemas.microsoft.com/office/drawing/2014/main" xmlns="" id="{095AB229-F6B2-C74D-B69F-B10E0A2E9941}"/>
                </a:ext>
              </a:extLst>
            </p:cNvPr>
            <p:cNvSpPr txBox="1"/>
            <p:nvPr/>
          </p:nvSpPr>
          <p:spPr>
            <a:xfrm>
              <a:off x="574293" y="5956665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11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群組 123">
            <a:extLst>
              <a:ext uri="{FF2B5EF4-FFF2-40B4-BE49-F238E27FC236}">
                <a16:creationId xmlns:a16="http://schemas.microsoft.com/office/drawing/2014/main" xmlns="" id="{87C4B42B-D3FC-3D48-A476-8244B4E451EB}"/>
              </a:ext>
            </a:extLst>
          </p:cNvPr>
          <p:cNvGrpSpPr/>
          <p:nvPr/>
        </p:nvGrpSpPr>
        <p:grpSpPr>
          <a:xfrm>
            <a:off x="574293" y="3983004"/>
            <a:ext cx="2241788" cy="1942145"/>
            <a:chOff x="574293" y="3983004"/>
            <a:chExt cx="2241788" cy="1942145"/>
          </a:xfrm>
        </p:grpSpPr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xmlns="" id="{17C8EE7A-DD02-B844-BFFC-7A137A409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5" y="3983004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9" name="文本框 20">
              <a:extLst>
                <a:ext uri="{FF2B5EF4-FFF2-40B4-BE49-F238E27FC236}">
                  <a16:creationId xmlns:a16="http://schemas.microsoft.com/office/drawing/2014/main" xmlns="" id="{8C4AE2D2-D21B-454B-9EB3-26B48B869391}"/>
                </a:ext>
              </a:extLst>
            </p:cNvPr>
            <p:cNvSpPr txBox="1"/>
            <p:nvPr/>
          </p:nvSpPr>
          <p:spPr>
            <a:xfrm>
              <a:off x="574293" y="5134688"/>
              <a:ext cx="2241786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10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012D2676-ACD3-47B2-BC8A-90981DFC63BC}"/>
              </a:ext>
            </a:extLst>
          </p:cNvPr>
          <p:cNvCxnSpPr>
            <a:cxnSpLocks/>
          </p:cNvCxnSpPr>
          <p:nvPr/>
        </p:nvCxnSpPr>
        <p:spPr>
          <a:xfrm flipH="1">
            <a:off x="2907267" y="1733361"/>
            <a:ext cx="24077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C89665CF-6260-4BDB-A040-241AFB691CAD}"/>
              </a:ext>
            </a:extLst>
          </p:cNvPr>
          <p:cNvCxnSpPr>
            <a:cxnSpLocks/>
          </p:cNvCxnSpPr>
          <p:nvPr/>
        </p:nvCxnSpPr>
        <p:spPr>
          <a:xfrm flipH="1">
            <a:off x="2888794" y="2739473"/>
            <a:ext cx="2426182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88BA75E6-2871-4EFF-8D81-F21027CB325E}"/>
              </a:ext>
            </a:extLst>
          </p:cNvPr>
          <p:cNvCxnSpPr>
            <a:cxnSpLocks/>
          </p:cNvCxnSpPr>
          <p:nvPr/>
        </p:nvCxnSpPr>
        <p:spPr>
          <a:xfrm flipH="1">
            <a:off x="2879558" y="3650785"/>
            <a:ext cx="243541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4623AEEA-9F45-4F97-928D-FE27BB0DFD6B}"/>
              </a:ext>
            </a:extLst>
          </p:cNvPr>
          <p:cNvCxnSpPr>
            <a:cxnSpLocks/>
          </p:cNvCxnSpPr>
          <p:nvPr/>
        </p:nvCxnSpPr>
        <p:spPr>
          <a:xfrm flipH="1">
            <a:off x="2879558" y="4610317"/>
            <a:ext cx="243541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82D66516-C17E-43ED-929A-0C0B85A84313}"/>
              </a:ext>
            </a:extLst>
          </p:cNvPr>
          <p:cNvCxnSpPr>
            <a:cxnSpLocks/>
          </p:cNvCxnSpPr>
          <p:nvPr/>
        </p:nvCxnSpPr>
        <p:spPr>
          <a:xfrm>
            <a:off x="5514602" y="1619514"/>
            <a:ext cx="0" cy="299687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390361F4-06EB-4DD8-BD66-D21770152D75}"/>
              </a:ext>
            </a:extLst>
          </p:cNvPr>
          <p:cNvCxnSpPr>
            <a:cxnSpLocks/>
          </p:cNvCxnSpPr>
          <p:nvPr/>
        </p:nvCxnSpPr>
        <p:spPr>
          <a:xfrm>
            <a:off x="5501208" y="2590467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AEF70AEC-E5C1-402C-94AA-744EC6C5467E}"/>
              </a:ext>
            </a:extLst>
          </p:cNvPr>
          <p:cNvCxnSpPr>
            <a:cxnSpLocks/>
          </p:cNvCxnSpPr>
          <p:nvPr/>
        </p:nvCxnSpPr>
        <p:spPr>
          <a:xfrm>
            <a:off x="5486140" y="3541961"/>
            <a:ext cx="0" cy="299686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6B3EBEC4-42B6-42C6-A0D5-93E2F2049A29}"/>
              </a:ext>
            </a:extLst>
          </p:cNvPr>
          <p:cNvCxnSpPr>
            <a:cxnSpLocks/>
          </p:cNvCxnSpPr>
          <p:nvPr/>
        </p:nvCxnSpPr>
        <p:spPr>
          <a:xfrm>
            <a:off x="5472747" y="4419455"/>
            <a:ext cx="0" cy="299687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群組 124">
            <a:extLst>
              <a:ext uri="{FF2B5EF4-FFF2-40B4-BE49-F238E27FC236}">
                <a16:creationId xmlns:a16="http://schemas.microsoft.com/office/drawing/2014/main" xmlns="" id="{6A1B6B31-AD1A-E742-B46D-EC121BCA3819}"/>
              </a:ext>
            </a:extLst>
          </p:cNvPr>
          <p:cNvGrpSpPr/>
          <p:nvPr/>
        </p:nvGrpSpPr>
        <p:grpSpPr>
          <a:xfrm>
            <a:off x="574294" y="3120150"/>
            <a:ext cx="2241788" cy="1942145"/>
            <a:chOff x="574294" y="3120150"/>
            <a:chExt cx="2241788" cy="1942145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78174462-0E24-47B8-9A87-A52F81BA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6" y="3120150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C682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E606A2A4-7FD9-454F-BEDB-1F7FD37A5C6D}"/>
                </a:ext>
              </a:extLst>
            </p:cNvPr>
            <p:cNvSpPr txBox="1"/>
            <p:nvPr/>
          </p:nvSpPr>
          <p:spPr>
            <a:xfrm>
              <a:off x="574294" y="4223508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9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群組 121">
            <a:extLst>
              <a:ext uri="{FF2B5EF4-FFF2-40B4-BE49-F238E27FC236}">
                <a16:creationId xmlns:a16="http://schemas.microsoft.com/office/drawing/2014/main" xmlns="" id="{43DA311A-772A-9741-B40D-CEE2F9196051}"/>
              </a:ext>
            </a:extLst>
          </p:cNvPr>
          <p:cNvGrpSpPr/>
          <p:nvPr/>
        </p:nvGrpSpPr>
        <p:grpSpPr>
          <a:xfrm>
            <a:off x="574294" y="2204922"/>
            <a:ext cx="2241788" cy="1942145"/>
            <a:chOff x="574294" y="2204922"/>
            <a:chExt cx="2241788" cy="1942145"/>
          </a:xfrm>
        </p:grpSpPr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xmlns="" id="{4A06B9D3-D40B-47B0-A203-D1783622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6" y="2204922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85765D93-5040-49FE-94E5-98E331A28995}"/>
                </a:ext>
              </a:extLst>
            </p:cNvPr>
            <p:cNvSpPr txBox="1"/>
            <p:nvPr/>
          </p:nvSpPr>
          <p:spPr>
            <a:xfrm>
              <a:off x="574294" y="3324450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8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21" name="群組 120">
            <a:extLst>
              <a:ext uri="{FF2B5EF4-FFF2-40B4-BE49-F238E27FC236}">
                <a16:creationId xmlns:a16="http://schemas.microsoft.com/office/drawing/2014/main" xmlns="" id="{113954D5-30A7-1546-A05C-C79C65FE42F1}"/>
              </a:ext>
            </a:extLst>
          </p:cNvPr>
          <p:cNvGrpSpPr/>
          <p:nvPr/>
        </p:nvGrpSpPr>
        <p:grpSpPr>
          <a:xfrm>
            <a:off x="574294" y="1289693"/>
            <a:ext cx="2241788" cy="1942145"/>
            <a:chOff x="574294" y="1289693"/>
            <a:chExt cx="2241788" cy="1942145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xmlns="" id="{BFAFE460-63CC-4795-AFDE-63249FD53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6" y="1289693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C682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1B4CDF0D-1B7F-4255-8569-49354309B0B4}"/>
                </a:ext>
              </a:extLst>
            </p:cNvPr>
            <p:cNvSpPr txBox="1"/>
            <p:nvPr/>
          </p:nvSpPr>
          <p:spPr>
            <a:xfrm>
              <a:off x="574294" y="2413672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7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4FD3AD08-EEC0-4590-82B2-ECC48AAB2183}"/>
              </a:ext>
            </a:extLst>
          </p:cNvPr>
          <p:cNvSpPr txBox="1"/>
          <p:nvPr/>
        </p:nvSpPr>
        <p:spPr>
          <a:xfrm>
            <a:off x="5779020" y="1292303"/>
            <a:ext cx="5867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彼得書信中所啟示</a:t>
            </a:r>
            <a:endParaRPr lang="en-US" altLang="zh-TW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的生命與建造 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4954A5CA-4607-4F77-AE45-03946B2D7AE1}"/>
              </a:ext>
            </a:extLst>
          </p:cNvPr>
          <p:cNvSpPr txBox="1"/>
          <p:nvPr/>
        </p:nvSpPr>
        <p:spPr>
          <a:xfrm>
            <a:off x="5779020" y="2308726"/>
            <a:ext cx="5337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彼得後書中</a:t>
            </a:r>
            <a:endParaRPr lang="en-US" altLang="zh-TW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的生命與建造 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9343A66C-472B-4B92-8EB9-8FE89F97C2C8}"/>
              </a:ext>
            </a:extLst>
          </p:cNvPr>
          <p:cNvSpPr txBox="1"/>
          <p:nvPr/>
        </p:nvSpPr>
        <p:spPr>
          <a:xfrm>
            <a:off x="5779021" y="3405178"/>
            <a:ext cx="397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新約中的恩典 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1937858F-45D2-415F-9A9D-38CBC93EAFBD}"/>
              </a:ext>
            </a:extLst>
          </p:cNvPr>
          <p:cNvSpPr txBox="1"/>
          <p:nvPr/>
        </p:nvSpPr>
        <p:spPr>
          <a:xfrm>
            <a:off x="5779021" y="4208189"/>
            <a:ext cx="5867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為着召會有分於基督的豐富</a:t>
            </a:r>
            <a:endParaRPr lang="en-US" altLang="zh-TW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並與經過過程的三一神調和 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0" name="群組 119">
            <a:extLst>
              <a:ext uri="{FF2B5EF4-FFF2-40B4-BE49-F238E27FC236}">
                <a16:creationId xmlns:a16="http://schemas.microsoft.com/office/drawing/2014/main" xmlns="" id="{409D4410-60A0-1843-A3B0-699C02CE6379}"/>
              </a:ext>
            </a:extLst>
          </p:cNvPr>
          <p:cNvGrpSpPr/>
          <p:nvPr/>
        </p:nvGrpSpPr>
        <p:grpSpPr>
          <a:xfrm>
            <a:off x="574294" y="374466"/>
            <a:ext cx="2241788" cy="1945249"/>
            <a:chOff x="574294" y="374466"/>
            <a:chExt cx="2241788" cy="1945249"/>
          </a:xfrm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xmlns="" id="{80FBF3BE-56C3-4D72-8C1E-7707B948C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6" y="374466"/>
              <a:ext cx="2241786" cy="1945249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551 h 17"/>
                <a:gd name="T4" fmla="*/ 1147763 w 18"/>
                <a:gd name="T5" fmla="*/ 644058 h 17"/>
                <a:gd name="T6" fmla="*/ 1083998 w 18"/>
                <a:gd name="T7" fmla="*/ 761160 h 17"/>
                <a:gd name="T8" fmla="*/ 637646 w 18"/>
                <a:gd name="T9" fmla="*/ 995363 h 17"/>
                <a:gd name="T10" fmla="*/ 510117 w 18"/>
                <a:gd name="T11" fmla="*/ 995363 h 17"/>
                <a:gd name="T12" fmla="*/ 63765 w 18"/>
                <a:gd name="T13" fmla="*/ 761160 h 17"/>
                <a:gd name="T14" fmla="*/ 0 w 18"/>
                <a:gd name="T15" fmla="*/ 644058 h 17"/>
                <a:gd name="T16" fmla="*/ 0 w 18"/>
                <a:gd name="T17" fmla="*/ 58551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9705C45A-ADD2-4DE0-8F98-2D9791D908DF}"/>
                </a:ext>
              </a:extLst>
            </p:cNvPr>
            <p:cNvSpPr txBox="1"/>
            <p:nvPr/>
          </p:nvSpPr>
          <p:spPr>
            <a:xfrm>
              <a:off x="574294" y="1504382"/>
              <a:ext cx="2241788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6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5041EA36-F388-48A8-B1C5-741DB546D4EB}"/>
                </a:ext>
              </a:extLst>
            </p:cNvPr>
            <p:cNvSpPr txBox="1"/>
            <p:nvPr/>
          </p:nvSpPr>
          <p:spPr>
            <a:xfrm>
              <a:off x="756816" y="456819"/>
              <a:ext cx="19370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第一冊</a:t>
              </a:r>
              <a:endParaRPr lang="zh-CN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40" name="直接连接符 13">
            <a:extLst>
              <a:ext uri="{FF2B5EF4-FFF2-40B4-BE49-F238E27FC236}">
                <a16:creationId xmlns:a16="http://schemas.microsoft.com/office/drawing/2014/main" xmlns="" id="{874EA3D9-7902-E841-A499-A53504AEFF4A}"/>
              </a:ext>
            </a:extLst>
          </p:cNvPr>
          <p:cNvCxnSpPr>
            <a:cxnSpLocks/>
          </p:cNvCxnSpPr>
          <p:nvPr/>
        </p:nvCxnSpPr>
        <p:spPr>
          <a:xfrm flipH="1">
            <a:off x="2887579" y="5603288"/>
            <a:ext cx="2427396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17">
            <a:extLst>
              <a:ext uri="{FF2B5EF4-FFF2-40B4-BE49-F238E27FC236}">
                <a16:creationId xmlns:a16="http://schemas.microsoft.com/office/drawing/2014/main" xmlns="" id="{1991EB10-5E47-1F43-91D1-95552BF40FE1}"/>
              </a:ext>
            </a:extLst>
          </p:cNvPr>
          <p:cNvCxnSpPr>
            <a:cxnSpLocks/>
          </p:cNvCxnSpPr>
          <p:nvPr/>
        </p:nvCxnSpPr>
        <p:spPr>
          <a:xfrm>
            <a:off x="5472747" y="5412426"/>
            <a:ext cx="0" cy="299687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4">
            <a:extLst>
              <a:ext uri="{FF2B5EF4-FFF2-40B4-BE49-F238E27FC236}">
                <a16:creationId xmlns:a16="http://schemas.microsoft.com/office/drawing/2014/main" xmlns="" id="{654687BB-9F33-BC49-B799-DF31E803B344}"/>
              </a:ext>
            </a:extLst>
          </p:cNvPr>
          <p:cNvSpPr txBox="1"/>
          <p:nvPr/>
        </p:nvSpPr>
        <p:spPr>
          <a:xfrm>
            <a:off x="5779021" y="5331436"/>
            <a:ext cx="461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團體基督的異象與經歷 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</a:t>
            </a:r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3" name="直接连接符 13">
            <a:extLst>
              <a:ext uri="{FF2B5EF4-FFF2-40B4-BE49-F238E27FC236}">
                <a16:creationId xmlns:a16="http://schemas.microsoft.com/office/drawing/2014/main" xmlns="" id="{9938036E-7093-7B49-B17E-6988D41260FB}"/>
              </a:ext>
            </a:extLst>
          </p:cNvPr>
          <p:cNvCxnSpPr>
            <a:cxnSpLocks/>
          </p:cNvCxnSpPr>
          <p:nvPr/>
        </p:nvCxnSpPr>
        <p:spPr>
          <a:xfrm flipH="1">
            <a:off x="2863516" y="6268853"/>
            <a:ext cx="2451460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7">
            <a:extLst>
              <a:ext uri="{FF2B5EF4-FFF2-40B4-BE49-F238E27FC236}">
                <a16:creationId xmlns:a16="http://schemas.microsoft.com/office/drawing/2014/main" xmlns="" id="{E4CC8B86-3BD4-2948-9956-1C78A775CDEA}"/>
              </a:ext>
            </a:extLst>
          </p:cNvPr>
          <p:cNvCxnSpPr>
            <a:cxnSpLocks/>
          </p:cNvCxnSpPr>
          <p:nvPr/>
        </p:nvCxnSpPr>
        <p:spPr>
          <a:xfrm>
            <a:off x="5472747" y="6077991"/>
            <a:ext cx="0" cy="299687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44">
            <a:extLst>
              <a:ext uri="{FF2B5EF4-FFF2-40B4-BE49-F238E27FC236}">
                <a16:creationId xmlns:a16="http://schemas.microsoft.com/office/drawing/2014/main" xmlns="" id="{F941E327-2AC4-FF4C-A2C0-C87A3830F679}"/>
              </a:ext>
            </a:extLst>
          </p:cNvPr>
          <p:cNvSpPr txBox="1"/>
          <p:nvPr/>
        </p:nvSpPr>
        <p:spPr>
          <a:xfrm>
            <a:off x="5779021" y="5997001"/>
            <a:ext cx="606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新約聖經中內住的基督 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(16</a:t>
            </a:r>
            <a:r>
              <a:rPr lang="zh-TW" altLang="en-US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rgbClr val="AC68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rgbClr val="AC68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85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3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1385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42286" y="1878304"/>
            <a:ext cx="106941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在當地</a:t>
            </a: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同別人被建造起來</a:t>
            </a:r>
            <a:endParaRPr lang="en-US" altLang="zh-TW" sz="44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24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壹、我們不但該是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寶石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，也該是被建造到神建築裡的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柱子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</a:p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貳、一旦信徒被立在建築中作柱子，他就被建造到裡面，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再不能被挪去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參</a:t>
            </a:r>
            <a:r>
              <a:rPr lang="zh-CN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、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要同我們地方召會裏的人被建造，我們就需要學習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49213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被征服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破碎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對付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的功課。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057140D2-1125-4E28-A7D4-88B4D3AE8062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享受包羅萬有的基督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以建造召會作基督的身體和新人</a:t>
            </a:r>
          </a:p>
        </p:txBody>
      </p:sp>
    </p:spTree>
    <p:extLst>
      <p:ext uri="{BB962C8B-B14F-4D97-AF65-F5344CB8AC3E}">
        <p14:creationId xmlns:p14="http://schemas.microsoft.com/office/powerpoint/2010/main" val="144694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1385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38836" y="1902228"/>
            <a:ext cx="107356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主需要得著</a:t>
            </a: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真正且實際</a:t>
            </a: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的建造</a:t>
            </a:r>
            <a:endParaRPr lang="en-US" altLang="zh-TW" sz="44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2400"/>
              </a:spcBef>
              <a:spcAft>
                <a:spcPts val="12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壹、我們作為活石不該僅僅是被堆積起來的。我們該彼此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同被建造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，使神得著實際、正確、且有用的建造。</a:t>
            </a:r>
          </a:p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貳、一個地方召會要蒙主祝福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,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在那召會的聖徒當中就必須有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真實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實際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且有用的建造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參、我們需要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天天經歷基督作生命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，使我們被建造到作為基督身體的召會裏。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997C5328-4FBD-4E22-A997-A6D51CEB2EA9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享受包羅萬有的基督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以建造召會作基督的身體和新人</a:t>
            </a:r>
          </a:p>
        </p:txBody>
      </p:sp>
    </p:spTree>
    <p:extLst>
      <p:ext uri="{BB962C8B-B14F-4D97-AF65-F5344CB8AC3E}">
        <p14:creationId xmlns:p14="http://schemas.microsoft.com/office/powerpoint/2010/main" val="68386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8DF2BEB-1A66-4D1F-BA12-D95E93229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12685844-195C-4414-B053-943161E68729}"/>
              </a:ext>
            </a:extLst>
          </p:cNvPr>
          <p:cNvCxnSpPr>
            <a:cxnSpLocks/>
          </p:cNvCxnSpPr>
          <p:nvPr/>
        </p:nvCxnSpPr>
        <p:spPr>
          <a:xfrm>
            <a:off x="5822575" y="1891215"/>
            <a:ext cx="48006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3B8493EE-B800-49D5-9698-244BAF9DAACE}"/>
              </a:ext>
            </a:extLst>
          </p:cNvPr>
          <p:cNvCxnSpPr>
            <a:cxnSpLocks/>
          </p:cNvCxnSpPr>
          <p:nvPr/>
        </p:nvCxnSpPr>
        <p:spPr>
          <a:xfrm>
            <a:off x="5866644" y="3910210"/>
            <a:ext cx="480060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97AE125-8346-443A-A08C-9837959123C6}"/>
              </a:ext>
            </a:extLst>
          </p:cNvPr>
          <p:cNvSpPr txBox="1"/>
          <p:nvPr/>
        </p:nvSpPr>
        <p:spPr>
          <a:xfrm>
            <a:off x="5389049" y="1853270"/>
            <a:ext cx="5710070" cy="200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在地方召會中享受並供應基督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1C7692AA-09C3-45A7-96A4-264F64BAAC6F}"/>
              </a:ext>
            </a:extLst>
          </p:cNvPr>
          <p:cNvSpPr/>
          <p:nvPr/>
        </p:nvSpPr>
        <p:spPr>
          <a:xfrm>
            <a:off x="5883603" y="4233070"/>
            <a:ext cx="2205171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840D739-0463-4854-A40B-87B2DA4D4C7B}"/>
              </a:ext>
            </a:extLst>
          </p:cNvPr>
          <p:cNvSpPr txBox="1"/>
          <p:nvPr/>
        </p:nvSpPr>
        <p:spPr>
          <a:xfrm>
            <a:off x="6071419" y="4293745"/>
            <a:ext cx="180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王志宗 弟兄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3566AC16-18B0-41CF-9199-375A962C4AEC}"/>
              </a:ext>
            </a:extLst>
          </p:cNvPr>
          <p:cNvSpPr/>
          <p:nvPr/>
        </p:nvSpPr>
        <p:spPr>
          <a:xfrm>
            <a:off x="8657116" y="4254357"/>
            <a:ext cx="2010130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C119669-06B3-4D0D-A8C8-D3B364B338DA}"/>
              </a:ext>
            </a:extLst>
          </p:cNvPr>
          <p:cNvSpPr txBox="1"/>
          <p:nvPr/>
        </p:nvSpPr>
        <p:spPr>
          <a:xfrm>
            <a:off x="8755117" y="4320618"/>
            <a:ext cx="174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2019.12.12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9DD10AA-3E04-4A4F-965F-82C74F7AA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98500" l="1635" r="97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1" y="576994"/>
            <a:ext cx="4076727" cy="5486400"/>
          </a:xfrm>
          <a:prstGeom prst="rect">
            <a:avLst/>
          </a:prstGeom>
        </p:spPr>
      </p:pic>
      <p:sp>
        <p:nvSpPr>
          <p:cNvPr id="11" name="文本框 13">
            <a:extLst>
              <a:ext uri="{FF2B5EF4-FFF2-40B4-BE49-F238E27FC236}">
                <a16:creationId xmlns:a16="http://schemas.microsoft.com/office/drawing/2014/main" xmlns="" id="{773B501A-5EA0-4F47-958A-715E29862571}"/>
              </a:ext>
            </a:extLst>
          </p:cNvPr>
          <p:cNvSpPr txBox="1"/>
          <p:nvPr/>
        </p:nvSpPr>
        <p:spPr>
          <a:xfrm>
            <a:off x="6906552" y="934481"/>
            <a:ext cx="336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1973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1974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4806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1385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37892" y="1207294"/>
            <a:ext cx="10317526" cy="479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1388" indent="-941388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喝主</a:t>
            </a: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以至於被祂充滿</a:t>
            </a:r>
            <a:r>
              <a:rPr lang="en-US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</a:t>
            </a: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並藉著</a:t>
            </a: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申言</a:t>
            </a: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湧流祂</a:t>
            </a:r>
            <a:endParaRPr lang="en-US" altLang="zh-TW" sz="44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lnSpc>
                <a:spcPts val="4920"/>
              </a:lnSpc>
              <a:spcBef>
                <a:spcPts val="24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壹、藉著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呼求主名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而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喝祂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林前十二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13</a:t>
            </a:r>
          </a:p>
          <a:p>
            <a:pPr marL="941388" indent="-941388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貳、藉著呼求主耶穌的名而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喝一位靈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林前十二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3</a:t>
            </a:r>
          </a:p>
          <a:p>
            <a:pPr marL="941388" indent="-941388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參、藉著呼吸耶穌的名而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飲於神聖的生命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肆、蒙神所召藉著呼求基督的名而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享受祂的豐富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伍、藉著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申言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，為基督說話而湧流祂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林前十四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59F2121D-3511-4BFF-85EA-1044C80B42DB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在地方召會中享受並供應基督</a:t>
            </a:r>
          </a:p>
        </p:txBody>
      </p:sp>
    </p:spTree>
    <p:extLst>
      <p:ext uri="{BB962C8B-B14F-4D97-AF65-F5344CB8AC3E}">
        <p14:creationId xmlns:p14="http://schemas.microsoft.com/office/powerpoint/2010/main" val="3690894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1385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54730" y="1201421"/>
            <a:ext cx="11000670" cy="3709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41388" indent="-941388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關於我們在聚會中說話的</a:t>
            </a: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實行要點</a:t>
            </a:r>
            <a:endParaRPr lang="en-US" altLang="zh-TW" sz="4400" b="1" dirty="0">
              <a:solidFill>
                <a:srgbClr val="FF000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lnSpc>
                <a:spcPts val="492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壹、我們在聚會中說話，必須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操練釋放我們的靈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，並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使用清楚的辭句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，作最好的發表。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41388" indent="-941388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貳、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不在意老觀念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只運用我們的靈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呼求主，並湧流祂以應付人的需要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羅十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12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，林前十二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3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A90A80BE-CC54-4C1F-9D12-D819B80C21A3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在地方召會中享受並供應基督</a:t>
            </a:r>
          </a:p>
        </p:txBody>
      </p:sp>
    </p:spTree>
    <p:extLst>
      <p:ext uri="{BB962C8B-B14F-4D97-AF65-F5344CB8AC3E}">
        <p14:creationId xmlns:p14="http://schemas.microsoft.com/office/powerpoint/2010/main" val="110711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1385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38699" y="1198139"/>
            <a:ext cx="11068656" cy="449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與眾聖徒</a:t>
            </a: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一同領略無法測量之基督的豐富</a:t>
            </a:r>
            <a:endParaRPr lang="en-US" altLang="zh-TW" sz="44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82663" indent="-982663" algn="just">
              <a:lnSpc>
                <a:spcPts val="492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壹、以弗所三章十七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~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十八節，這段經文不但論到個人，更論到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團體的實體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82663" indent="-982663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貳、浸入基督並喝那靈，而成為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身體基督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林前十二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13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982663" indent="-982663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參、神首先藉著成為人，釘死復活成為賜生命的靈，進入信徒裏面，並將他們浸入祂自己裏面成了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身體基督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F9B0B6B2-3DC9-4BBB-822F-B1A7AD1A1905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在地方召會中享受並供應基督</a:t>
            </a:r>
          </a:p>
        </p:txBody>
      </p:sp>
    </p:spTree>
    <p:extLst>
      <p:ext uri="{BB962C8B-B14F-4D97-AF65-F5344CB8AC3E}">
        <p14:creationId xmlns:p14="http://schemas.microsoft.com/office/powerpoint/2010/main" val="257509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2425" y="-7523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00599" y="1131357"/>
            <a:ext cx="11080202" cy="4768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藉着我們帶着基督的豐富釋放靈</a:t>
            </a:r>
            <a:endParaRPr lang="en-US" altLang="zh-TW" sz="44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lvl="0"/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而在地方召會中盡職</a:t>
            </a:r>
            <a:endParaRPr lang="en-US" altLang="zh-TW" sz="44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892175" indent="-892175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壹、我們只該思考怎樣纔能正確的釋放靈。我們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釋放靈需要剛強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、豐富供應基督</a:t>
            </a:r>
            <a:r>
              <a:rPr lang="zh-TW" altLang="en-US" sz="3200" b="1" dirty="0">
                <a:solidFill>
                  <a:srgbClr val="FF00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使人舒爽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892175" indent="-892175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貳、我們要對某種情況給予幫助，惟一需要作的事，就是在我們的靈裏充分得加強，被基督的豐富浸透，被那靈膏抹，並領受主的負擔，發表心中的關切。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42794DBD-AF0C-4B9B-AD0B-421F9290C1BA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在地方召會中享受並供應基督</a:t>
            </a:r>
          </a:p>
        </p:txBody>
      </p:sp>
    </p:spTree>
    <p:extLst>
      <p:ext uri="{BB962C8B-B14F-4D97-AF65-F5344CB8AC3E}">
        <p14:creationId xmlns:p14="http://schemas.microsoft.com/office/powerpoint/2010/main" val="82016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1385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03516" y="1173309"/>
            <a:ext cx="11001083" cy="551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不固守規條</a:t>
            </a:r>
            <a:r>
              <a:rPr lang="en-US" altLang="en-US" sz="40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</a:t>
            </a:r>
            <a:r>
              <a:rPr lang="zh-TW" altLang="en-US" sz="40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卻釋放我們的靈，供應基督的豐富</a:t>
            </a:r>
            <a:endParaRPr lang="en-US" altLang="zh-TW" sz="40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892175" indent="-892175" algn="just">
              <a:lnSpc>
                <a:spcPts val="4920"/>
              </a:lnSpc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壹、破壞召會生活的四件消極事物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弗二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14-15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：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1249363" indent="-779463" algn="just"/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一、規條  </a:t>
            </a:r>
            <a:endParaRPr lang="en-US" altLang="zh-TW" sz="28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1249363" indent="-779463" algn="just"/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二、教訓之風 </a:t>
            </a:r>
            <a:endParaRPr lang="en-US" altLang="zh-TW" sz="28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1249363" indent="-779463" algn="just"/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三、舊人 </a:t>
            </a:r>
            <a:endParaRPr lang="en-US" altLang="zh-TW" sz="28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1249363" indent="-779463" algn="just"/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四、斑點和皺紋</a:t>
            </a:r>
            <a:endParaRPr lang="en-US" altLang="zh-TW" sz="28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892175" indent="-892175" algn="just">
              <a:lnSpc>
                <a:spcPts val="492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貳、規條是種族之間，甚至基督徒當中分裂的根源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弗四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14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892175" indent="-892175" algn="just">
              <a:lnSpc>
                <a:spcPts val="4920"/>
              </a:lnSpc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參、不反對任何實行，也不讓一個實行成為規條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加六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15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892175" indent="-892175" algn="just">
              <a:lnSpc>
                <a:spcPts val="4920"/>
              </a:lnSpc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肆、以包容而非專特的方式聚會，力求釋放靈而供應基督給信徒。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E2B3516F-C712-45ED-8D89-23D8B5C6A7BE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在地方召會中享受並供應基督</a:t>
            </a:r>
          </a:p>
        </p:txBody>
      </p:sp>
    </p:spTree>
    <p:extLst>
      <p:ext uri="{BB962C8B-B14F-4D97-AF65-F5344CB8AC3E}">
        <p14:creationId xmlns:p14="http://schemas.microsoft.com/office/powerpoint/2010/main" val="119633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242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505116" y="1198709"/>
            <a:ext cx="10810584" cy="522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在地方召會中不在意規條</a:t>
            </a:r>
            <a:r>
              <a:rPr lang="en-US" altLang="en-US" sz="3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</a:t>
            </a:r>
            <a:r>
              <a:rPr lang="zh-TW" altLang="en-US" sz="3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乃要與人相合</a:t>
            </a:r>
            <a:r>
              <a:rPr lang="en-US" altLang="en-US" sz="3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,</a:t>
            </a:r>
            <a:r>
              <a:rPr lang="zh-TW" altLang="en-US" sz="3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以供應生命</a:t>
            </a:r>
            <a:endParaRPr lang="en-US" altLang="zh-TW" sz="38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715963" indent="-715963" algn="just">
              <a:lnSpc>
                <a:spcPts val="492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壹、基督在十字架上廢掉規條，使兩班人成為一個新人</a:t>
            </a:r>
            <a:r>
              <a:rPr lang="en-US" altLang="zh-TW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弗二</a:t>
            </a:r>
            <a:r>
              <a:rPr lang="en-US" altLang="zh-TW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11-22,</a:t>
            </a:r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西三</a:t>
            </a:r>
            <a:r>
              <a:rPr lang="en-US" altLang="zh-TW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10-11</a:t>
            </a:r>
          </a:p>
          <a:p>
            <a:pPr marL="715963" indent="-715963" algn="just"/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貳、但如今在基督耶穌裏，你們這從前遠離的人，靠著基督的血，已經得親近了。因祂自己是我們的和平，將兩下作成一個，拆毀了中間隔斷的牆，就是仇恨，在祂的肉體裏，廢掉了那規條中誡命的律法，好把兩下在祂自己裡面，創造成一個新人，成就了和平</a:t>
            </a:r>
            <a:r>
              <a:rPr lang="en-US" altLang="zh-TW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弗二</a:t>
            </a:r>
            <a:r>
              <a:rPr lang="en-US" altLang="zh-TW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14~15</a:t>
            </a:r>
          </a:p>
          <a:p>
            <a:pPr marL="715963" indent="-715963" algn="just">
              <a:lnSpc>
                <a:spcPts val="492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參、在地方召會中與人相合</a:t>
            </a:r>
            <a:r>
              <a:rPr lang="en-US" altLang="zh-TW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,</a:t>
            </a:r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以供應生命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DBDD203D-7DF2-4ECF-B069-57FD0D449479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在地方召會中享受並供應基督</a:t>
            </a:r>
          </a:p>
        </p:txBody>
      </p:sp>
    </p:spTree>
    <p:extLst>
      <p:ext uri="{BB962C8B-B14F-4D97-AF65-F5344CB8AC3E}">
        <p14:creationId xmlns:p14="http://schemas.microsoft.com/office/powerpoint/2010/main" val="113308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7B2D522-2FEC-4C67-9A06-A70AA44E844C}"/>
              </a:ext>
            </a:extLst>
          </p:cNvPr>
          <p:cNvSpPr/>
          <p:nvPr/>
        </p:nvSpPr>
        <p:spPr>
          <a:xfrm>
            <a:off x="13855" y="390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36825E25-95F6-2847-AEF3-AA4B055710D3}"/>
              </a:ext>
            </a:extLst>
          </p:cNvPr>
          <p:cNvSpPr txBox="1"/>
          <p:nvPr/>
        </p:nvSpPr>
        <p:spPr>
          <a:xfrm>
            <a:off x="416216" y="1223253"/>
            <a:ext cx="11001084" cy="378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享受基督作神全副軍裝的各方面</a:t>
            </a:r>
            <a:endParaRPr lang="en-US" altLang="zh-TW" sz="44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715963" indent="-715963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壹、召會最終的方面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團體的戰士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-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弗六</a:t>
            </a:r>
            <a:r>
              <a:rPr lang="en-US" altLang="zh-TW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10-18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715963" indent="-715963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貳、屬靈爭戰中的戰士不是個人的，乃是團體的。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715963" indent="-715963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參</a:t>
            </a:r>
            <a:r>
              <a:rPr lang="zh-CN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、</a:t>
            </a: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穿上基督作為神全副軍裝的各方面。</a:t>
            </a:r>
            <a:endParaRPr lang="en-US" altLang="zh-TW" sz="3200" b="1" dirty="0">
              <a:solidFill>
                <a:srgbClr val="002060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  <a:p>
            <a:pPr marL="715963" indent="-715963" algn="just">
              <a:lnSpc>
                <a:spcPts val="492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肆、各方面藉著各樣的禱告穿戴神的軍裝，時時在靈裏禱告。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8A7C1702-0870-4A1E-A070-9AA029585479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在地方召會中享受並供應基督</a:t>
            </a:r>
          </a:p>
        </p:txBody>
      </p:sp>
    </p:spTree>
    <p:extLst>
      <p:ext uri="{BB962C8B-B14F-4D97-AF65-F5344CB8AC3E}">
        <p14:creationId xmlns:p14="http://schemas.microsoft.com/office/powerpoint/2010/main" val="53045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02D6C674-89FA-8A4C-81FB-BA24F2F941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E8CDB113-FF88-AE44-83CD-212E4D2EC322}"/>
              </a:ext>
            </a:extLst>
          </p:cNvPr>
          <p:cNvGrpSpPr/>
          <p:nvPr/>
        </p:nvGrpSpPr>
        <p:grpSpPr>
          <a:xfrm>
            <a:off x="305469" y="4767129"/>
            <a:ext cx="2241788" cy="1942145"/>
            <a:chOff x="305469" y="4767129"/>
            <a:chExt cx="2241788" cy="1942145"/>
          </a:xfrm>
        </p:grpSpPr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xmlns="" id="{F7E4C606-D0F6-414B-B231-665C21500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1" y="4767129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5" name="文本框 21">
              <a:extLst>
                <a:ext uri="{FF2B5EF4-FFF2-40B4-BE49-F238E27FC236}">
                  <a16:creationId xmlns:a16="http://schemas.microsoft.com/office/drawing/2014/main" xmlns="" id="{F5862CE5-AD4B-ED4E-93E0-408DB883B245}"/>
                </a:ext>
              </a:extLst>
            </p:cNvPr>
            <p:cNvSpPr txBox="1"/>
            <p:nvPr/>
          </p:nvSpPr>
          <p:spPr>
            <a:xfrm>
              <a:off x="305469" y="5870487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6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C9CFFBBD-12CA-2B40-9834-184B549B1472}"/>
              </a:ext>
            </a:extLst>
          </p:cNvPr>
          <p:cNvGrpSpPr/>
          <p:nvPr/>
        </p:nvGrpSpPr>
        <p:grpSpPr>
          <a:xfrm>
            <a:off x="305469" y="3858476"/>
            <a:ext cx="2241788" cy="1942145"/>
            <a:chOff x="305469" y="3858476"/>
            <a:chExt cx="2241788" cy="1942145"/>
          </a:xfrm>
        </p:grpSpPr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xmlns="" id="{17C8EE7A-DD02-B844-BFFC-7A137A409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1" y="3858476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9" name="文本框 20">
              <a:extLst>
                <a:ext uri="{FF2B5EF4-FFF2-40B4-BE49-F238E27FC236}">
                  <a16:creationId xmlns:a16="http://schemas.microsoft.com/office/drawing/2014/main" xmlns="" id="{8C4AE2D2-D21B-454B-9EB3-26B48B869391}"/>
                </a:ext>
              </a:extLst>
            </p:cNvPr>
            <p:cNvSpPr txBox="1"/>
            <p:nvPr/>
          </p:nvSpPr>
          <p:spPr>
            <a:xfrm>
              <a:off x="305469" y="5010160"/>
              <a:ext cx="2241786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5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xmlns="" id="{3F3552C8-F213-474C-B453-75ECF29D99BE}"/>
              </a:ext>
            </a:extLst>
          </p:cNvPr>
          <p:cNvGrpSpPr/>
          <p:nvPr/>
        </p:nvGrpSpPr>
        <p:grpSpPr>
          <a:xfrm>
            <a:off x="305469" y="2931500"/>
            <a:ext cx="2241788" cy="1942145"/>
            <a:chOff x="305469" y="2931500"/>
            <a:chExt cx="2241788" cy="1942145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xmlns="" id="{78174462-0E24-47B8-9A87-A52F81BA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69" y="2931500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E606A2A4-7FD9-454F-BEDB-1F7FD37A5C6D}"/>
                </a:ext>
              </a:extLst>
            </p:cNvPr>
            <p:cNvSpPr txBox="1"/>
            <p:nvPr/>
          </p:nvSpPr>
          <p:spPr>
            <a:xfrm>
              <a:off x="305470" y="4098980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04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xmlns="" id="{8C58413E-6960-4E4B-AA0E-69D546B67A96}"/>
              </a:ext>
            </a:extLst>
          </p:cNvPr>
          <p:cNvGrpSpPr/>
          <p:nvPr/>
        </p:nvGrpSpPr>
        <p:grpSpPr>
          <a:xfrm>
            <a:off x="304588" y="2062352"/>
            <a:ext cx="2241788" cy="1942145"/>
            <a:chOff x="305470" y="2080394"/>
            <a:chExt cx="2241788" cy="1942145"/>
          </a:xfrm>
        </p:grpSpPr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xmlns="" id="{4A06B9D3-D40B-47B0-A203-D1783622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" y="2080394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85765D93-5040-49FE-94E5-98E331A28995}"/>
                </a:ext>
              </a:extLst>
            </p:cNvPr>
            <p:cNvSpPr txBox="1"/>
            <p:nvPr/>
          </p:nvSpPr>
          <p:spPr>
            <a:xfrm>
              <a:off x="305470" y="3199922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03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363C2F14-0C07-F442-A4DB-519516032276}"/>
              </a:ext>
            </a:extLst>
          </p:cNvPr>
          <p:cNvGrpSpPr/>
          <p:nvPr/>
        </p:nvGrpSpPr>
        <p:grpSpPr>
          <a:xfrm>
            <a:off x="304589" y="1159831"/>
            <a:ext cx="2241788" cy="1942145"/>
            <a:chOff x="305470" y="1165165"/>
            <a:chExt cx="2241788" cy="1942145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xmlns="" id="{BFAFE460-63CC-4795-AFDE-63249FD53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" y="1165165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1B4CDF0D-1B7F-4255-8569-49354309B0B4}"/>
                </a:ext>
              </a:extLst>
            </p:cNvPr>
            <p:cNvSpPr txBox="1"/>
            <p:nvPr/>
          </p:nvSpPr>
          <p:spPr>
            <a:xfrm>
              <a:off x="305470" y="2289144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02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4FD3AD08-EEC0-4590-82B2-ECC48AAB2183}"/>
              </a:ext>
            </a:extLst>
          </p:cNvPr>
          <p:cNvSpPr txBox="1"/>
          <p:nvPr/>
        </p:nvSpPr>
        <p:spPr>
          <a:xfrm>
            <a:off x="5506788" y="1332694"/>
            <a:ext cx="608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新約聖經中奇妙的基督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(24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4954A5CA-4607-4F77-AE45-03946B2D7AE1}"/>
              </a:ext>
            </a:extLst>
          </p:cNvPr>
          <p:cNvSpPr txBox="1"/>
          <p:nvPr/>
        </p:nvSpPr>
        <p:spPr>
          <a:xfrm>
            <a:off x="5506786" y="4041792"/>
            <a:ext cx="570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一本生命與建造的書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9343A66C-472B-4B92-8EB9-8FE89F97C2C8}"/>
              </a:ext>
            </a:extLst>
          </p:cNvPr>
          <p:cNvSpPr txBox="1"/>
          <p:nvPr/>
        </p:nvSpPr>
        <p:spPr>
          <a:xfrm>
            <a:off x="5506786" y="4995864"/>
            <a:ext cx="570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羅馬五章的概要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1937858F-45D2-415F-9A9D-38CBC93EAFBD}"/>
              </a:ext>
            </a:extLst>
          </p:cNvPr>
          <p:cNvSpPr txBox="1"/>
          <p:nvPr/>
        </p:nvSpPr>
        <p:spPr>
          <a:xfrm>
            <a:off x="5506786" y="5994295"/>
            <a:ext cx="608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傳福音的原則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7" name="直接连接符 10">
            <a:extLst>
              <a:ext uri="{FF2B5EF4-FFF2-40B4-BE49-F238E27FC236}">
                <a16:creationId xmlns:a16="http://schemas.microsoft.com/office/drawing/2014/main" xmlns="" id="{714B540D-F965-5C45-82B6-BC66AA3EB6DC}"/>
              </a:ext>
            </a:extLst>
          </p:cNvPr>
          <p:cNvCxnSpPr>
            <a:cxnSpLocks/>
          </p:cNvCxnSpPr>
          <p:nvPr/>
        </p:nvCxnSpPr>
        <p:spPr>
          <a:xfrm flipH="1">
            <a:off x="2783536" y="1558005"/>
            <a:ext cx="2407708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11">
            <a:extLst>
              <a:ext uri="{FF2B5EF4-FFF2-40B4-BE49-F238E27FC236}">
                <a16:creationId xmlns:a16="http://schemas.microsoft.com/office/drawing/2014/main" xmlns="" id="{E7EA46F3-BA47-D845-84B7-F4213596FB53}"/>
              </a:ext>
            </a:extLst>
          </p:cNvPr>
          <p:cNvCxnSpPr>
            <a:cxnSpLocks/>
          </p:cNvCxnSpPr>
          <p:nvPr/>
        </p:nvCxnSpPr>
        <p:spPr>
          <a:xfrm flipH="1">
            <a:off x="2765062" y="3361313"/>
            <a:ext cx="2426182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12">
            <a:extLst>
              <a:ext uri="{FF2B5EF4-FFF2-40B4-BE49-F238E27FC236}">
                <a16:creationId xmlns:a16="http://schemas.microsoft.com/office/drawing/2014/main" xmlns="" id="{BE8BC6A2-F6DF-9F43-8573-21D584523547}"/>
              </a:ext>
            </a:extLst>
          </p:cNvPr>
          <p:cNvCxnSpPr>
            <a:cxnSpLocks/>
          </p:cNvCxnSpPr>
          <p:nvPr/>
        </p:nvCxnSpPr>
        <p:spPr>
          <a:xfrm flipH="1">
            <a:off x="2755826" y="4272625"/>
            <a:ext cx="2435418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13">
            <a:extLst>
              <a:ext uri="{FF2B5EF4-FFF2-40B4-BE49-F238E27FC236}">
                <a16:creationId xmlns:a16="http://schemas.microsoft.com/office/drawing/2014/main" xmlns="" id="{2F718098-BCE8-0247-B1E1-6C92207D71A3}"/>
              </a:ext>
            </a:extLst>
          </p:cNvPr>
          <p:cNvCxnSpPr>
            <a:cxnSpLocks/>
          </p:cNvCxnSpPr>
          <p:nvPr/>
        </p:nvCxnSpPr>
        <p:spPr>
          <a:xfrm flipH="1">
            <a:off x="2755826" y="5232157"/>
            <a:ext cx="2435418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14">
            <a:extLst>
              <a:ext uri="{FF2B5EF4-FFF2-40B4-BE49-F238E27FC236}">
                <a16:creationId xmlns:a16="http://schemas.microsoft.com/office/drawing/2014/main" xmlns="" id="{B8B95282-1AFE-554A-9BC3-434BD99D7E9C}"/>
              </a:ext>
            </a:extLst>
          </p:cNvPr>
          <p:cNvCxnSpPr>
            <a:cxnSpLocks/>
          </p:cNvCxnSpPr>
          <p:nvPr/>
        </p:nvCxnSpPr>
        <p:spPr>
          <a:xfrm>
            <a:off x="5381475" y="1427077"/>
            <a:ext cx="0" cy="299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15">
            <a:extLst>
              <a:ext uri="{FF2B5EF4-FFF2-40B4-BE49-F238E27FC236}">
                <a16:creationId xmlns:a16="http://schemas.microsoft.com/office/drawing/2014/main" xmlns="" id="{C9F7FD1D-8581-1343-BB23-896485416DF7}"/>
              </a:ext>
            </a:extLst>
          </p:cNvPr>
          <p:cNvCxnSpPr>
            <a:cxnSpLocks/>
          </p:cNvCxnSpPr>
          <p:nvPr/>
        </p:nvCxnSpPr>
        <p:spPr>
          <a:xfrm>
            <a:off x="5377476" y="3212307"/>
            <a:ext cx="0" cy="2980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16">
            <a:extLst>
              <a:ext uri="{FF2B5EF4-FFF2-40B4-BE49-F238E27FC236}">
                <a16:creationId xmlns:a16="http://schemas.microsoft.com/office/drawing/2014/main" xmlns="" id="{0884A234-1DA9-2E45-BFA2-7ED0CDF4E57B}"/>
              </a:ext>
            </a:extLst>
          </p:cNvPr>
          <p:cNvCxnSpPr>
            <a:cxnSpLocks/>
          </p:cNvCxnSpPr>
          <p:nvPr/>
        </p:nvCxnSpPr>
        <p:spPr>
          <a:xfrm>
            <a:off x="5362408" y="4163801"/>
            <a:ext cx="0" cy="2996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17">
            <a:extLst>
              <a:ext uri="{FF2B5EF4-FFF2-40B4-BE49-F238E27FC236}">
                <a16:creationId xmlns:a16="http://schemas.microsoft.com/office/drawing/2014/main" xmlns="" id="{402E0E27-8FA1-DF47-B220-B3A4FCCDBDAB}"/>
              </a:ext>
            </a:extLst>
          </p:cNvPr>
          <p:cNvCxnSpPr>
            <a:cxnSpLocks/>
          </p:cNvCxnSpPr>
          <p:nvPr/>
        </p:nvCxnSpPr>
        <p:spPr>
          <a:xfrm>
            <a:off x="5349015" y="5041295"/>
            <a:ext cx="0" cy="299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13">
            <a:extLst>
              <a:ext uri="{FF2B5EF4-FFF2-40B4-BE49-F238E27FC236}">
                <a16:creationId xmlns:a16="http://schemas.microsoft.com/office/drawing/2014/main" xmlns="" id="{DCC39242-09D1-8648-B0A4-4B838AAB201F}"/>
              </a:ext>
            </a:extLst>
          </p:cNvPr>
          <p:cNvCxnSpPr>
            <a:cxnSpLocks/>
          </p:cNvCxnSpPr>
          <p:nvPr/>
        </p:nvCxnSpPr>
        <p:spPr>
          <a:xfrm flipH="1">
            <a:off x="2763847" y="6225128"/>
            <a:ext cx="2427396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17">
            <a:extLst>
              <a:ext uri="{FF2B5EF4-FFF2-40B4-BE49-F238E27FC236}">
                <a16:creationId xmlns:a16="http://schemas.microsoft.com/office/drawing/2014/main" xmlns="" id="{C6443CC8-63D5-3D4E-A329-9C08EB2A55E0}"/>
              </a:ext>
            </a:extLst>
          </p:cNvPr>
          <p:cNvCxnSpPr>
            <a:cxnSpLocks/>
          </p:cNvCxnSpPr>
          <p:nvPr/>
        </p:nvCxnSpPr>
        <p:spPr>
          <a:xfrm>
            <a:off x="5349015" y="6034266"/>
            <a:ext cx="0" cy="299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11">
            <a:extLst>
              <a:ext uri="{FF2B5EF4-FFF2-40B4-BE49-F238E27FC236}">
                <a16:creationId xmlns:a16="http://schemas.microsoft.com/office/drawing/2014/main" xmlns="" id="{74ACC5A3-51BA-BD43-BFA8-FDB2AFC90ACB}"/>
              </a:ext>
            </a:extLst>
          </p:cNvPr>
          <p:cNvCxnSpPr>
            <a:cxnSpLocks/>
          </p:cNvCxnSpPr>
          <p:nvPr/>
        </p:nvCxnSpPr>
        <p:spPr>
          <a:xfrm flipH="1">
            <a:off x="2783536" y="2546762"/>
            <a:ext cx="2426182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5">
            <a:extLst>
              <a:ext uri="{FF2B5EF4-FFF2-40B4-BE49-F238E27FC236}">
                <a16:creationId xmlns:a16="http://schemas.microsoft.com/office/drawing/2014/main" xmlns="" id="{76F4C626-2818-284C-BA1E-C3EF5BD5D297}"/>
              </a:ext>
            </a:extLst>
          </p:cNvPr>
          <p:cNvCxnSpPr>
            <a:cxnSpLocks/>
          </p:cNvCxnSpPr>
          <p:nvPr/>
        </p:nvCxnSpPr>
        <p:spPr>
          <a:xfrm>
            <a:off x="5402021" y="2397756"/>
            <a:ext cx="0" cy="2980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41">
            <a:extLst>
              <a:ext uri="{FF2B5EF4-FFF2-40B4-BE49-F238E27FC236}">
                <a16:creationId xmlns:a16="http://schemas.microsoft.com/office/drawing/2014/main" xmlns="" id="{ECB7866C-5F84-EA47-B80E-229604AE80E5}"/>
              </a:ext>
            </a:extLst>
          </p:cNvPr>
          <p:cNvSpPr txBox="1"/>
          <p:nvPr/>
        </p:nvSpPr>
        <p:spPr>
          <a:xfrm>
            <a:off x="5445996" y="2315929"/>
            <a:ext cx="608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洛杉磯二次聚會記錄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本框 41">
            <a:extLst>
              <a:ext uri="{FF2B5EF4-FFF2-40B4-BE49-F238E27FC236}">
                <a16:creationId xmlns:a16="http://schemas.microsoft.com/office/drawing/2014/main" xmlns="" id="{A0FF46FC-D99B-1246-9D51-EF012A90264C}"/>
              </a:ext>
            </a:extLst>
          </p:cNvPr>
          <p:cNvSpPr txBox="1"/>
          <p:nvPr/>
        </p:nvSpPr>
        <p:spPr>
          <a:xfrm>
            <a:off x="5506786" y="3180406"/>
            <a:ext cx="608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洛杉磯其他聚會記錄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7C932111-28A6-8745-839C-1E360878940F}"/>
              </a:ext>
            </a:extLst>
          </p:cNvPr>
          <p:cNvGrpSpPr/>
          <p:nvPr/>
        </p:nvGrpSpPr>
        <p:grpSpPr>
          <a:xfrm>
            <a:off x="317502" y="189780"/>
            <a:ext cx="2241788" cy="1945249"/>
            <a:chOff x="305470" y="249938"/>
            <a:chExt cx="2241788" cy="1945249"/>
          </a:xfrm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xmlns="" id="{80FBF3BE-56C3-4D72-8C1E-7707B948C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" y="249938"/>
              <a:ext cx="2241786" cy="1945249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551 h 17"/>
                <a:gd name="T4" fmla="*/ 1147763 w 18"/>
                <a:gd name="T5" fmla="*/ 644058 h 17"/>
                <a:gd name="T6" fmla="*/ 1083998 w 18"/>
                <a:gd name="T7" fmla="*/ 761160 h 17"/>
                <a:gd name="T8" fmla="*/ 637646 w 18"/>
                <a:gd name="T9" fmla="*/ 995363 h 17"/>
                <a:gd name="T10" fmla="*/ 510117 w 18"/>
                <a:gd name="T11" fmla="*/ 995363 h 17"/>
                <a:gd name="T12" fmla="*/ 63765 w 18"/>
                <a:gd name="T13" fmla="*/ 761160 h 17"/>
                <a:gd name="T14" fmla="*/ 0 w 18"/>
                <a:gd name="T15" fmla="*/ 644058 h 17"/>
                <a:gd name="T16" fmla="*/ 0 w 18"/>
                <a:gd name="T17" fmla="*/ 58551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9705C45A-ADD2-4DE0-8F98-2D9791D908DF}"/>
                </a:ext>
              </a:extLst>
            </p:cNvPr>
            <p:cNvSpPr txBox="1"/>
            <p:nvPr/>
          </p:nvSpPr>
          <p:spPr>
            <a:xfrm>
              <a:off x="305470" y="1379854"/>
              <a:ext cx="2241788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01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5041EA36-F388-48A8-B1C5-741DB546D4EB}"/>
                </a:ext>
              </a:extLst>
            </p:cNvPr>
            <p:cNvSpPr txBox="1"/>
            <p:nvPr/>
          </p:nvSpPr>
          <p:spPr>
            <a:xfrm>
              <a:off x="487992" y="332291"/>
              <a:ext cx="19370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第二冊</a:t>
              </a:r>
              <a:endParaRPr lang="zh-CN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576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0" grpId="0"/>
      <p:bldP spid="4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053962DF-82F6-3242-A9E1-79958B4E36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419" y="3463435"/>
            <a:ext cx="1562196" cy="22973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66398F88-6281-0F4E-93F9-D8D0BEF5541C}"/>
              </a:ext>
            </a:extLst>
          </p:cNvPr>
          <p:cNvSpPr/>
          <p:nvPr/>
        </p:nvSpPr>
        <p:spPr>
          <a:xfrm>
            <a:off x="418419" y="4051381"/>
            <a:ext cx="1558389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歷史背景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5A51F82-1855-3E40-A81B-CF5190FE80C4}"/>
              </a:ext>
            </a:extLst>
          </p:cNvPr>
          <p:cNvSpPr/>
          <p:nvPr/>
        </p:nvSpPr>
        <p:spPr>
          <a:xfrm>
            <a:off x="2151057" y="3463435"/>
            <a:ext cx="1561184" cy="229732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FDF468B-CA5B-E540-85FC-DA2F94443A9B}"/>
              </a:ext>
            </a:extLst>
          </p:cNvPr>
          <p:cNvSpPr/>
          <p:nvPr/>
        </p:nvSpPr>
        <p:spPr>
          <a:xfrm>
            <a:off x="2147250" y="4051381"/>
            <a:ext cx="1564991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職事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負擔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725B5B2-8582-1B4E-AB79-13104E15D856}"/>
              </a:ext>
            </a:extLst>
          </p:cNvPr>
          <p:cNvSpPr/>
          <p:nvPr/>
        </p:nvSpPr>
        <p:spPr>
          <a:xfrm>
            <a:off x="4062995" y="1640996"/>
            <a:ext cx="5873436" cy="154978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9736290-A3F4-DA4A-9CB8-FA2A0E9BC148}"/>
              </a:ext>
            </a:extLst>
          </p:cNvPr>
          <p:cNvSpPr/>
          <p:nvPr/>
        </p:nvSpPr>
        <p:spPr>
          <a:xfrm>
            <a:off x="427851" y="1640996"/>
            <a:ext cx="3284391" cy="15497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417E9D-B491-DF49-9520-8D7F3EA073EA}"/>
              </a:ext>
            </a:extLst>
          </p:cNvPr>
          <p:cNvSpPr/>
          <p:nvPr/>
        </p:nvSpPr>
        <p:spPr>
          <a:xfrm>
            <a:off x="427851" y="2067074"/>
            <a:ext cx="328439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  言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21F1066-132C-3F4A-B238-3412B358D0BD}"/>
              </a:ext>
            </a:extLst>
          </p:cNvPr>
          <p:cNvSpPr/>
          <p:nvPr/>
        </p:nvSpPr>
        <p:spPr>
          <a:xfrm>
            <a:off x="4080744" y="3468162"/>
            <a:ext cx="1842179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4F57481-167B-CC42-BBD8-A8326E5A7BD8}"/>
              </a:ext>
            </a:extLst>
          </p:cNvPr>
          <p:cNvSpPr/>
          <p:nvPr/>
        </p:nvSpPr>
        <p:spPr>
          <a:xfrm>
            <a:off x="4364567" y="4046653"/>
            <a:ext cx="1274533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異象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圖畫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668C6AF-9016-3845-BD9B-5EC77E6902FC}"/>
              </a:ext>
            </a:extLst>
          </p:cNvPr>
          <p:cNvSpPr/>
          <p:nvPr/>
        </p:nvSpPr>
        <p:spPr>
          <a:xfrm>
            <a:off x="6063473" y="3479401"/>
            <a:ext cx="186676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F5206A9-A13E-6A44-BCFC-1DC6E28D581A}"/>
              </a:ext>
            </a:extLst>
          </p:cNvPr>
          <p:cNvSpPr/>
          <p:nvPr/>
        </p:nvSpPr>
        <p:spPr>
          <a:xfrm>
            <a:off x="6390512" y="4046651"/>
            <a:ext cx="1212685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生命操練</a:t>
            </a:r>
            <a:endParaRPr lang="zh-CN" altLang="en-US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58213EE9-C55E-6C41-B91B-3C56CC294D9B}"/>
              </a:ext>
            </a:extLst>
          </p:cNvPr>
          <p:cNvSpPr/>
          <p:nvPr/>
        </p:nvSpPr>
        <p:spPr>
          <a:xfrm>
            <a:off x="8070788" y="3479401"/>
            <a:ext cx="1865643" cy="229732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C9D49D90-8321-F34A-865F-C2FA8BF35F3D}"/>
              </a:ext>
            </a:extLst>
          </p:cNvPr>
          <p:cNvSpPr/>
          <p:nvPr/>
        </p:nvSpPr>
        <p:spPr>
          <a:xfrm>
            <a:off x="10174616" y="1640993"/>
            <a:ext cx="1509085" cy="41197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kumimoji="1" lang="zh-CN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9192C38-7E9D-6644-918C-14053C79A17A}"/>
              </a:ext>
            </a:extLst>
          </p:cNvPr>
          <p:cNvSpPr/>
          <p:nvPr/>
        </p:nvSpPr>
        <p:spPr>
          <a:xfrm>
            <a:off x="4080743" y="2067073"/>
            <a:ext cx="585568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內容</a:t>
            </a:r>
            <a:r>
              <a:rPr lang="en-US" altLang="zh-TW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–</a:t>
            </a:r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生命與建造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EA442FE5-F1CD-9446-98E6-C35D50A8B276}"/>
              </a:ext>
            </a:extLst>
          </p:cNvPr>
          <p:cNvSpPr/>
          <p:nvPr/>
        </p:nvSpPr>
        <p:spPr>
          <a:xfrm>
            <a:off x="8397267" y="4046651"/>
            <a:ext cx="13784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事奉實行</a:t>
            </a:r>
            <a:endParaRPr lang="zh-CN" alt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1754E852-5994-E845-9F1A-00CB6802938F}"/>
              </a:ext>
            </a:extLst>
          </p:cNvPr>
          <p:cNvSpPr/>
          <p:nvPr/>
        </p:nvSpPr>
        <p:spPr>
          <a:xfrm>
            <a:off x="10412799" y="2490290"/>
            <a:ext cx="1032719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總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  <a:p>
            <a:pPr algn="ctr"/>
            <a:r>
              <a:rPr lang="zh-TW" altLang="en-US" sz="3733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YaHei" charset="0"/>
              </a:rPr>
              <a:t>結</a:t>
            </a:r>
            <a:endParaRPr lang="en-US" altLang="zh-TW" sz="3733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YaHei" charset="0"/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xmlns="" id="{4115B586-128F-44C0-AE97-DAFFD214F66F}"/>
              </a:ext>
            </a:extLst>
          </p:cNvPr>
          <p:cNvGrpSpPr/>
          <p:nvPr/>
        </p:nvGrpSpPr>
        <p:grpSpPr>
          <a:xfrm>
            <a:off x="-288811" y="-89704"/>
            <a:ext cx="5239634" cy="1428477"/>
            <a:chOff x="-288811" y="-89704"/>
            <a:chExt cx="5239634" cy="1428477"/>
          </a:xfrm>
        </p:grpSpPr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xmlns="" id="{B8F3A5BA-63A7-4B63-AE5A-C63559D0E987}"/>
                </a:ext>
              </a:extLst>
            </p:cNvPr>
            <p:cNvGrpSpPr/>
            <p:nvPr/>
          </p:nvGrpSpPr>
          <p:grpSpPr>
            <a:xfrm>
              <a:off x="-288811" y="-89704"/>
              <a:ext cx="5239634" cy="1385003"/>
              <a:chOff x="-288811" y="8554"/>
              <a:chExt cx="5239634" cy="1385003"/>
            </a:xfrm>
          </p:grpSpPr>
          <p:pic>
            <p:nvPicPr>
              <p:cNvPr id="38" name="圖片 37">
                <a:extLst>
                  <a:ext uri="{FF2B5EF4-FFF2-40B4-BE49-F238E27FC236}">
                    <a16:creationId xmlns:a16="http://schemas.microsoft.com/office/drawing/2014/main" xmlns="" id="{324C1C68-F4D5-4A60-A787-A8D6C62656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167" t="38116" r="19162" b="45813"/>
              <a:stretch/>
            </p:blipFill>
            <p:spPr>
              <a:xfrm>
                <a:off x="-288811" y="8554"/>
                <a:ext cx="4212607" cy="1385003"/>
              </a:xfrm>
              <a:prstGeom prst="rect">
                <a:avLst/>
              </a:prstGeom>
            </p:spPr>
          </p:pic>
          <p:sp>
            <p:nvSpPr>
              <p:cNvPr id="39" name="Shape 377">
                <a:extLst>
                  <a:ext uri="{FF2B5EF4-FFF2-40B4-BE49-F238E27FC236}">
                    <a16:creationId xmlns:a16="http://schemas.microsoft.com/office/drawing/2014/main" xmlns="" id="{8976BE38-60E5-4F14-84D2-E5C6C0B8801A}"/>
                  </a:ext>
                </a:extLst>
              </p:cNvPr>
              <p:cNvSpPr txBox="1"/>
              <p:nvPr/>
            </p:nvSpPr>
            <p:spPr>
              <a:xfrm>
                <a:off x="3038081" y="692886"/>
                <a:ext cx="1912742" cy="59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33" tIns="91433" rIns="91433" bIns="91433" anchor="ctr" anchorCtr="0">
                <a:noAutofit/>
              </a:bodyPr>
              <a:lstStyle/>
              <a:p>
                <a:pPr lvl="0" algn="ctr">
                  <a:buClr>
                    <a:srgbClr val="808080"/>
                  </a:buClr>
                  <a:buSzPct val="25000"/>
                </a:pPr>
                <a:r>
                  <a:rPr lang="en-US" altLang="zh-TW" sz="2400" b="1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Brush Script MT" panose="03060802040406070304" pitchFamily="66" charset="-122"/>
                    <a:sym typeface="Open Sans"/>
                  </a:rPr>
                  <a:t>1973~74</a:t>
                </a:r>
              </a:p>
            </p:txBody>
          </p:sp>
        </p:grp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xmlns="" id="{126C94C9-3975-4E56-B292-C5206A68A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724" y="-20753"/>
              <a:ext cx="3042168" cy="135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5558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3A8BA3A-A397-6141-8DA5-57CABBA84F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xmlns="" id="{3174E5E4-BAC4-814D-AD25-BF5FEFA8A7F4}"/>
              </a:ext>
            </a:extLst>
          </p:cNvPr>
          <p:cNvGrpSpPr/>
          <p:nvPr/>
        </p:nvGrpSpPr>
        <p:grpSpPr>
          <a:xfrm>
            <a:off x="318161" y="4455806"/>
            <a:ext cx="3123230" cy="2332470"/>
            <a:chOff x="-739870" y="1207713"/>
            <a:chExt cx="2241787" cy="1723692"/>
          </a:xfrm>
        </p:grpSpPr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F7523D44-120D-C84E-9ED9-32DB52212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7917" y="1207713"/>
              <a:ext cx="2215773" cy="1723692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C682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32" name="文本框 19">
              <a:extLst>
                <a:ext uri="{FF2B5EF4-FFF2-40B4-BE49-F238E27FC236}">
                  <a16:creationId xmlns:a16="http://schemas.microsoft.com/office/drawing/2014/main" xmlns="" id="{F34A7ECD-0514-D845-9D48-92EE5BF74D35}"/>
                </a:ext>
              </a:extLst>
            </p:cNvPr>
            <p:cNvSpPr txBox="1"/>
            <p:nvPr/>
          </p:nvSpPr>
          <p:spPr>
            <a:xfrm>
              <a:off x="-739870" y="2148751"/>
              <a:ext cx="2241787" cy="42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第四個系列</a:t>
              </a:r>
              <a:endParaRPr lang="zh-CN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9CDCA661-7581-5646-B192-679C585D5C39}"/>
              </a:ext>
            </a:extLst>
          </p:cNvPr>
          <p:cNvGrpSpPr/>
          <p:nvPr/>
        </p:nvGrpSpPr>
        <p:grpSpPr>
          <a:xfrm>
            <a:off x="329174" y="3423467"/>
            <a:ext cx="3112634" cy="2136356"/>
            <a:chOff x="568248" y="2204923"/>
            <a:chExt cx="2247835" cy="1632225"/>
          </a:xfrm>
        </p:grpSpPr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xmlns="" id="{53E22632-3D86-9648-8AA0-6413A41AE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7" y="2204923"/>
              <a:ext cx="2241786" cy="163222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7" name="文本框 20">
              <a:extLst>
                <a:ext uri="{FF2B5EF4-FFF2-40B4-BE49-F238E27FC236}">
                  <a16:creationId xmlns:a16="http://schemas.microsoft.com/office/drawing/2014/main" xmlns="" id="{C19FC836-9126-D041-AFEF-E27BB086A3D6}"/>
                </a:ext>
              </a:extLst>
            </p:cNvPr>
            <p:cNvSpPr txBox="1"/>
            <p:nvPr/>
          </p:nvSpPr>
          <p:spPr>
            <a:xfrm>
              <a:off x="568248" y="3039887"/>
              <a:ext cx="2241787" cy="437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第三個系列</a:t>
              </a:r>
              <a:endParaRPr lang="zh-CN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5441F9B5-686C-FF44-AC11-E0967878414B}"/>
              </a:ext>
            </a:extLst>
          </p:cNvPr>
          <p:cNvGrpSpPr/>
          <p:nvPr/>
        </p:nvGrpSpPr>
        <p:grpSpPr>
          <a:xfrm>
            <a:off x="321243" y="2093562"/>
            <a:ext cx="3114813" cy="2213578"/>
            <a:chOff x="567731" y="1289694"/>
            <a:chExt cx="2248351" cy="1635831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xmlns="" id="{B1D982A5-0853-2B43-B4C2-1A273C722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96" y="1289694"/>
              <a:ext cx="2241786" cy="1635831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C682F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" name="文本框 19">
              <a:extLst>
                <a:ext uri="{FF2B5EF4-FFF2-40B4-BE49-F238E27FC236}">
                  <a16:creationId xmlns:a16="http://schemas.microsoft.com/office/drawing/2014/main" xmlns="" id="{88EB1C5E-FCF6-FA4A-BDEE-5A5BB909E4A1}"/>
                </a:ext>
              </a:extLst>
            </p:cNvPr>
            <p:cNvSpPr txBox="1"/>
            <p:nvPr/>
          </p:nvSpPr>
          <p:spPr>
            <a:xfrm>
              <a:off x="567731" y="2162628"/>
              <a:ext cx="2241787" cy="42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第二個系列</a:t>
              </a:r>
              <a:endParaRPr lang="zh-CN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1" name="文本框 41">
            <a:extLst>
              <a:ext uri="{FF2B5EF4-FFF2-40B4-BE49-F238E27FC236}">
                <a16:creationId xmlns:a16="http://schemas.microsoft.com/office/drawing/2014/main" xmlns="" id="{95A46C5E-B0FD-584D-8983-5C683CC52F5F}"/>
              </a:ext>
            </a:extLst>
          </p:cNvPr>
          <p:cNvSpPr txBox="1"/>
          <p:nvPr/>
        </p:nvSpPr>
        <p:spPr>
          <a:xfrm>
            <a:off x="5584082" y="2013615"/>
            <a:ext cx="6088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傳福音的原則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42">
            <a:extLst>
              <a:ext uri="{FF2B5EF4-FFF2-40B4-BE49-F238E27FC236}">
                <a16:creationId xmlns:a16="http://schemas.microsoft.com/office/drawing/2014/main" xmlns="" id="{721AE4B9-0CEC-0B45-9D00-C0E94145F5E7}"/>
              </a:ext>
            </a:extLst>
          </p:cNvPr>
          <p:cNvSpPr txBox="1"/>
          <p:nvPr/>
        </p:nvSpPr>
        <p:spPr>
          <a:xfrm>
            <a:off x="5584082" y="2998508"/>
            <a:ext cx="5945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召會事奉的基本因素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本框 43">
            <a:extLst>
              <a:ext uri="{FF2B5EF4-FFF2-40B4-BE49-F238E27FC236}">
                <a16:creationId xmlns:a16="http://schemas.microsoft.com/office/drawing/2014/main" xmlns="" id="{BA7CE09E-4BC1-1441-9577-C542174DD824}"/>
              </a:ext>
            </a:extLst>
          </p:cNvPr>
          <p:cNvSpPr txBox="1"/>
          <p:nvPr/>
        </p:nvSpPr>
        <p:spPr>
          <a:xfrm>
            <a:off x="5584082" y="4021501"/>
            <a:ext cx="6503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與長老及負責弟兄的交通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xmlns="" id="{52F9600C-3530-A44B-A06F-C1715693D441}"/>
              </a:ext>
            </a:extLst>
          </p:cNvPr>
          <p:cNvSpPr>
            <a:spLocks/>
          </p:cNvSpPr>
          <p:nvPr/>
        </p:nvSpPr>
        <p:spPr bwMode="auto">
          <a:xfrm>
            <a:off x="318161" y="388739"/>
            <a:ext cx="3123230" cy="2645989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551 h 17"/>
              <a:gd name="T4" fmla="*/ 1147763 w 18"/>
              <a:gd name="T5" fmla="*/ 644058 h 17"/>
              <a:gd name="T6" fmla="*/ 1083998 w 18"/>
              <a:gd name="T7" fmla="*/ 761160 h 17"/>
              <a:gd name="T8" fmla="*/ 637646 w 18"/>
              <a:gd name="T9" fmla="*/ 995363 h 17"/>
              <a:gd name="T10" fmla="*/ 510117 w 18"/>
              <a:gd name="T11" fmla="*/ 995363 h 17"/>
              <a:gd name="T12" fmla="*/ 63765 w 18"/>
              <a:gd name="T13" fmla="*/ 761160 h 17"/>
              <a:gd name="T14" fmla="*/ 0 w 18"/>
              <a:gd name="T15" fmla="*/ 644058 h 17"/>
              <a:gd name="T16" fmla="*/ 0 w 18"/>
              <a:gd name="T17" fmla="*/ 58551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8" name="文本框 18">
            <a:extLst>
              <a:ext uri="{FF2B5EF4-FFF2-40B4-BE49-F238E27FC236}">
                <a16:creationId xmlns:a16="http://schemas.microsoft.com/office/drawing/2014/main" xmlns="" id="{3AA7F647-BAAD-4B47-AD67-B108A755086B}"/>
              </a:ext>
            </a:extLst>
          </p:cNvPr>
          <p:cNvSpPr txBox="1"/>
          <p:nvPr/>
        </p:nvSpPr>
        <p:spPr>
          <a:xfrm>
            <a:off x="329173" y="1973605"/>
            <a:ext cx="3123232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第一個系列</a:t>
            </a:r>
            <a:endParaRPr lang="zh-CN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cxnSp>
        <p:nvCxnSpPr>
          <p:cNvPr id="20" name="直接连接符 10">
            <a:extLst>
              <a:ext uri="{FF2B5EF4-FFF2-40B4-BE49-F238E27FC236}">
                <a16:creationId xmlns:a16="http://schemas.microsoft.com/office/drawing/2014/main" xmlns="" id="{ED62AC0F-C396-F84F-A7F5-0EAB699C8F52}"/>
              </a:ext>
            </a:extLst>
          </p:cNvPr>
          <p:cNvCxnSpPr>
            <a:cxnSpLocks/>
          </p:cNvCxnSpPr>
          <p:nvPr/>
        </p:nvCxnSpPr>
        <p:spPr>
          <a:xfrm flipH="1" flipV="1">
            <a:off x="3460407" y="2718757"/>
            <a:ext cx="1858907" cy="12371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11">
            <a:extLst>
              <a:ext uri="{FF2B5EF4-FFF2-40B4-BE49-F238E27FC236}">
                <a16:creationId xmlns:a16="http://schemas.microsoft.com/office/drawing/2014/main" xmlns="" id="{41B8B9D3-3F71-2745-9CC7-033DFD0D4A27}"/>
              </a:ext>
            </a:extLst>
          </p:cNvPr>
          <p:cNvCxnSpPr>
            <a:cxnSpLocks/>
          </p:cNvCxnSpPr>
          <p:nvPr/>
        </p:nvCxnSpPr>
        <p:spPr>
          <a:xfrm flipH="1">
            <a:off x="3450900" y="3718308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12">
            <a:extLst>
              <a:ext uri="{FF2B5EF4-FFF2-40B4-BE49-F238E27FC236}">
                <a16:creationId xmlns:a16="http://schemas.microsoft.com/office/drawing/2014/main" xmlns="" id="{C5D82DD8-7F32-9C45-9A43-C7865C3C8D91}"/>
              </a:ext>
            </a:extLst>
          </p:cNvPr>
          <p:cNvCxnSpPr>
            <a:cxnSpLocks/>
          </p:cNvCxnSpPr>
          <p:nvPr/>
        </p:nvCxnSpPr>
        <p:spPr>
          <a:xfrm flipH="1">
            <a:off x="3441390" y="4669115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14">
            <a:extLst>
              <a:ext uri="{FF2B5EF4-FFF2-40B4-BE49-F238E27FC236}">
                <a16:creationId xmlns:a16="http://schemas.microsoft.com/office/drawing/2014/main" xmlns="" id="{806CCAAE-2188-894B-8C4E-F1EF5CD2D18B}"/>
              </a:ext>
            </a:extLst>
          </p:cNvPr>
          <p:cNvCxnSpPr>
            <a:cxnSpLocks/>
          </p:cNvCxnSpPr>
          <p:nvPr/>
        </p:nvCxnSpPr>
        <p:spPr>
          <a:xfrm>
            <a:off x="5477631" y="2325956"/>
            <a:ext cx="0" cy="299687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15">
            <a:extLst>
              <a:ext uri="{FF2B5EF4-FFF2-40B4-BE49-F238E27FC236}">
                <a16:creationId xmlns:a16="http://schemas.microsoft.com/office/drawing/2014/main" xmlns="" id="{F6676918-CFE6-DB44-B08C-6FEC73FEF4A3}"/>
              </a:ext>
            </a:extLst>
          </p:cNvPr>
          <p:cNvCxnSpPr>
            <a:cxnSpLocks/>
          </p:cNvCxnSpPr>
          <p:nvPr/>
        </p:nvCxnSpPr>
        <p:spPr>
          <a:xfrm>
            <a:off x="5490690" y="3326531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41">
            <a:extLst>
              <a:ext uri="{FF2B5EF4-FFF2-40B4-BE49-F238E27FC236}">
                <a16:creationId xmlns:a16="http://schemas.microsoft.com/office/drawing/2014/main" xmlns="" id="{F0A44232-3F8B-2041-A50F-0054A30E626C}"/>
              </a:ext>
            </a:extLst>
          </p:cNvPr>
          <p:cNvSpPr txBox="1"/>
          <p:nvPr/>
        </p:nvSpPr>
        <p:spPr>
          <a:xfrm>
            <a:off x="3371911" y="2080287"/>
            <a:ext cx="208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本框 41">
            <a:extLst>
              <a:ext uri="{FF2B5EF4-FFF2-40B4-BE49-F238E27FC236}">
                <a16:creationId xmlns:a16="http://schemas.microsoft.com/office/drawing/2014/main" xmlns="" id="{50DB4A45-619E-6546-9AFD-2FA23C2F8445}"/>
              </a:ext>
            </a:extLst>
          </p:cNvPr>
          <p:cNvSpPr txBox="1"/>
          <p:nvPr/>
        </p:nvSpPr>
        <p:spPr>
          <a:xfrm>
            <a:off x="3403280" y="3027513"/>
            <a:ext cx="208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本框 41">
            <a:extLst>
              <a:ext uri="{FF2B5EF4-FFF2-40B4-BE49-F238E27FC236}">
                <a16:creationId xmlns:a16="http://schemas.microsoft.com/office/drawing/2014/main" xmlns="" id="{E25E99DC-61FD-7940-BEDF-8F640D1FBD61}"/>
              </a:ext>
            </a:extLst>
          </p:cNvPr>
          <p:cNvSpPr txBox="1"/>
          <p:nvPr/>
        </p:nvSpPr>
        <p:spPr>
          <a:xfrm>
            <a:off x="3425970" y="4021501"/>
            <a:ext cx="208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本框 41">
            <a:extLst>
              <a:ext uri="{FF2B5EF4-FFF2-40B4-BE49-F238E27FC236}">
                <a16:creationId xmlns:a16="http://schemas.microsoft.com/office/drawing/2014/main" xmlns="" id="{4D6F27D9-6A35-514F-8D92-ADFB0E447E4A}"/>
              </a:ext>
            </a:extLst>
          </p:cNvPr>
          <p:cNvSpPr txBox="1"/>
          <p:nvPr/>
        </p:nvSpPr>
        <p:spPr>
          <a:xfrm>
            <a:off x="3271842" y="6250519"/>
            <a:ext cx="2881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總共</a:t>
            </a:r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本框 41">
            <a:extLst>
              <a:ext uri="{FF2B5EF4-FFF2-40B4-BE49-F238E27FC236}">
                <a16:creationId xmlns:a16="http://schemas.microsoft.com/office/drawing/2014/main" xmlns="" id="{E9306906-0E70-4F44-B7F5-8619044D0FD9}"/>
              </a:ext>
            </a:extLst>
          </p:cNvPr>
          <p:cNvSpPr txBox="1"/>
          <p:nvPr/>
        </p:nvSpPr>
        <p:spPr>
          <a:xfrm>
            <a:off x="3425971" y="4991561"/>
            <a:ext cx="1978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9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篇信息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接连接符 12">
            <a:extLst>
              <a:ext uri="{FF2B5EF4-FFF2-40B4-BE49-F238E27FC236}">
                <a16:creationId xmlns:a16="http://schemas.microsoft.com/office/drawing/2014/main" xmlns="" id="{DDF8B121-59E4-B145-94DF-C2059F633584}"/>
              </a:ext>
            </a:extLst>
          </p:cNvPr>
          <p:cNvCxnSpPr>
            <a:cxnSpLocks/>
          </p:cNvCxnSpPr>
          <p:nvPr/>
        </p:nvCxnSpPr>
        <p:spPr>
          <a:xfrm flipH="1">
            <a:off x="3450900" y="5620572"/>
            <a:ext cx="1858908" cy="0"/>
          </a:xfrm>
          <a:prstGeom prst="line">
            <a:avLst/>
          </a:prstGeom>
          <a:ln w="6350">
            <a:solidFill>
              <a:srgbClr val="AC68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5">
            <a:extLst>
              <a:ext uri="{FF2B5EF4-FFF2-40B4-BE49-F238E27FC236}">
                <a16:creationId xmlns:a16="http://schemas.microsoft.com/office/drawing/2014/main" xmlns="" id="{A1E78043-AC2D-1446-BF28-5F0A2B0C2335}"/>
              </a:ext>
            </a:extLst>
          </p:cNvPr>
          <p:cNvCxnSpPr>
            <a:cxnSpLocks/>
          </p:cNvCxnSpPr>
          <p:nvPr/>
        </p:nvCxnSpPr>
        <p:spPr>
          <a:xfrm>
            <a:off x="5473341" y="4304207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43">
            <a:extLst>
              <a:ext uri="{FF2B5EF4-FFF2-40B4-BE49-F238E27FC236}">
                <a16:creationId xmlns:a16="http://schemas.microsoft.com/office/drawing/2014/main" xmlns="" id="{264AB697-8717-8B40-B3D9-B07E01D10D48}"/>
              </a:ext>
            </a:extLst>
          </p:cNvPr>
          <p:cNvSpPr txBox="1"/>
          <p:nvPr/>
        </p:nvSpPr>
        <p:spPr>
          <a:xfrm>
            <a:off x="5584082" y="4953774"/>
            <a:ext cx="5805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為著召會的建造正常結果子和牧養的路</a:t>
            </a:r>
          </a:p>
        </p:txBody>
      </p:sp>
      <p:cxnSp>
        <p:nvCxnSpPr>
          <p:cNvPr id="77" name="直接连接符 15">
            <a:extLst>
              <a:ext uri="{FF2B5EF4-FFF2-40B4-BE49-F238E27FC236}">
                <a16:creationId xmlns:a16="http://schemas.microsoft.com/office/drawing/2014/main" xmlns="" id="{5CFAD288-8FF6-1549-A136-D664DCB28587}"/>
              </a:ext>
            </a:extLst>
          </p:cNvPr>
          <p:cNvCxnSpPr>
            <a:cxnSpLocks/>
          </p:cNvCxnSpPr>
          <p:nvPr/>
        </p:nvCxnSpPr>
        <p:spPr>
          <a:xfrm>
            <a:off x="5490690" y="5267344"/>
            <a:ext cx="0" cy="298012"/>
          </a:xfrm>
          <a:prstGeom prst="line">
            <a:avLst/>
          </a:prstGeom>
          <a:ln w="38100">
            <a:solidFill>
              <a:srgbClr val="AC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>
            <a:extLst>
              <a:ext uri="{FF2B5EF4-FFF2-40B4-BE49-F238E27FC236}">
                <a16:creationId xmlns:a16="http://schemas.microsoft.com/office/drawing/2014/main" xmlns="" id="{46FDA944-6B02-43A1-80FD-E9D379D2818F}"/>
              </a:ext>
            </a:extLst>
          </p:cNvPr>
          <p:cNvGrpSpPr/>
          <p:nvPr/>
        </p:nvGrpSpPr>
        <p:grpSpPr>
          <a:xfrm>
            <a:off x="76272" y="-166006"/>
            <a:ext cx="12202972" cy="1865879"/>
            <a:chOff x="76272" y="-166006"/>
            <a:chExt cx="12202972" cy="1865879"/>
          </a:xfrm>
        </p:grpSpPr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xmlns="" id="{BB2FE4E4-80B1-4C20-98F0-27F695BA7667}"/>
                </a:ext>
              </a:extLst>
            </p:cNvPr>
            <p:cNvSpPr/>
            <p:nvPr/>
          </p:nvSpPr>
          <p:spPr>
            <a:xfrm>
              <a:off x="316519" y="150762"/>
              <a:ext cx="11962725" cy="1549111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xmlns="" id="{5F0B0E6F-3EB4-4B96-B8D1-0B0B44D36646}"/>
                </a:ext>
              </a:extLst>
            </p:cNvPr>
            <p:cNvCxnSpPr/>
            <p:nvPr/>
          </p:nvCxnSpPr>
          <p:spPr>
            <a:xfrm>
              <a:off x="484058" y="1021940"/>
              <a:ext cx="1090543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xmlns="" id="{B681B8A5-D7F0-4296-BB2A-B402F1FCB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72" y="-166006"/>
              <a:ext cx="3560373" cy="1856262"/>
            </a:xfrm>
            <a:prstGeom prst="rect">
              <a:avLst/>
            </a:prstGeom>
          </p:spPr>
        </p:pic>
      </p:grpSp>
      <p:sp>
        <p:nvSpPr>
          <p:cNvPr id="19" name="文本框 5">
            <a:extLst>
              <a:ext uri="{FF2B5EF4-FFF2-40B4-BE49-F238E27FC236}">
                <a16:creationId xmlns:a16="http://schemas.microsoft.com/office/drawing/2014/main" xmlns="" id="{9133CDDA-9A48-7448-AEFC-67F2063128A4}"/>
              </a:ext>
            </a:extLst>
          </p:cNvPr>
          <p:cNvSpPr txBox="1"/>
          <p:nvPr/>
        </p:nvSpPr>
        <p:spPr>
          <a:xfrm>
            <a:off x="2373643" y="1020003"/>
            <a:ext cx="715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傳福音、牧養人與召會的事奉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5861A9A-7E24-4606-B9D6-19A83A6B865E}"/>
              </a:ext>
            </a:extLst>
          </p:cNvPr>
          <p:cNvSpPr/>
          <p:nvPr/>
        </p:nvSpPr>
        <p:spPr>
          <a:xfrm>
            <a:off x="-4048763" y="1686333"/>
            <a:ext cx="2869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漢儀新蒂蘇孝慈碑" panose="02000500000000000000" pitchFamily="2" charset="-120"/>
                <a:ea typeface="漢儀新蒂蘇孝慈碑" panose="02000500000000000000" pitchFamily="2" charset="-120"/>
              </a:rPr>
              <a:t>異象圖畫</a:t>
            </a:r>
            <a:r>
              <a:rPr lang="zh-TW" alt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漢儀新蒂蘇孝慈碑" panose="02000500000000000000" pitchFamily="2" charset="-120"/>
                <a:ea typeface="漢儀新蒂蘇孝慈碑" panose="02000500000000000000" pitchFamily="2" charset="-120"/>
              </a:rPr>
              <a:t> </a:t>
            </a:r>
            <a:endParaRPr lang="zh-TW" altLang="en-US" sz="6600" b="1" dirty="0">
              <a:latin typeface="漢儀新蒂蘇孝慈碑" panose="02000500000000000000" pitchFamily="2" charset="-120"/>
              <a:ea typeface="漢儀新蒂蘇孝慈碑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42367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 animBg="1"/>
      <p:bldP spid="18" grpId="0"/>
      <p:bldP spid="26" grpId="0"/>
      <p:bldP spid="27" grpId="0"/>
      <p:bldP spid="28" grpId="0"/>
      <p:bldP spid="29" grpId="0"/>
      <p:bldP spid="36" grpId="0"/>
      <p:bldP spid="39" grpId="0"/>
      <p:bldP spid="1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8DF2BEB-1A66-4D1F-BA12-D95E93229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12685844-195C-4414-B053-943161E68729}"/>
              </a:ext>
            </a:extLst>
          </p:cNvPr>
          <p:cNvCxnSpPr>
            <a:cxnSpLocks/>
          </p:cNvCxnSpPr>
          <p:nvPr/>
        </p:nvCxnSpPr>
        <p:spPr>
          <a:xfrm>
            <a:off x="5822575" y="1891215"/>
            <a:ext cx="48006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3B8493EE-B800-49D5-9698-244BAF9DAACE}"/>
              </a:ext>
            </a:extLst>
          </p:cNvPr>
          <p:cNvCxnSpPr>
            <a:cxnSpLocks/>
          </p:cNvCxnSpPr>
          <p:nvPr/>
        </p:nvCxnSpPr>
        <p:spPr>
          <a:xfrm>
            <a:off x="5866644" y="4767460"/>
            <a:ext cx="480060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97AE125-8346-443A-A08C-9837959123C6}"/>
              </a:ext>
            </a:extLst>
          </p:cNvPr>
          <p:cNvSpPr txBox="1"/>
          <p:nvPr/>
        </p:nvSpPr>
        <p:spPr>
          <a:xfrm>
            <a:off x="5035013" y="1845495"/>
            <a:ext cx="6463861" cy="367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傳福音的原則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召會事奉的基本因素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與長老及負責弟兄的交通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1C7692AA-09C3-45A7-96A4-264F64BAAC6F}"/>
              </a:ext>
            </a:extLst>
          </p:cNvPr>
          <p:cNvSpPr/>
          <p:nvPr/>
        </p:nvSpPr>
        <p:spPr>
          <a:xfrm>
            <a:off x="5883603" y="5090320"/>
            <a:ext cx="2205171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840D739-0463-4854-A40B-87B2DA4D4C7B}"/>
              </a:ext>
            </a:extLst>
          </p:cNvPr>
          <p:cNvSpPr txBox="1"/>
          <p:nvPr/>
        </p:nvSpPr>
        <p:spPr>
          <a:xfrm>
            <a:off x="6071419" y="5150995"/>
            <a:ext cx="180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朱玟莼 姊妹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3566AC16-18B0-41CF-9199-375A962C4AEC}"/>
              </a:ext>
            </a:extLst>
          </p:cNvPr>
          <p:cNvSpPr/>
          <p:nvPr/>
        </p:nvSpPr>
        <p:spPr>
          <a:xfrm>
            <a:off x="8657116" y="5111607"/>
            <a:ext cx="2010130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C119669-06B3-4D0D-A8C8-D3B364B338DA}"/>
              </a:ext>
            </a:extLst>
          </p:cNvPr>
          <p:cNvSpPr txBox="1"/>
          <p:nvPr/>
        </p:nvSpPr>
        <p:spPr>
          <a:xfrm>
            <a:off x="8755117" y="5177868"/>
            <a:ext cx="174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2019.12.12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9DD10AA-3E04-4A4F-965F-82C74F7AA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98500" l="1635" r="97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1" y="576994"/>
            <a:ext cx="4076727" cy="5486400"/>
          </a:xfrm>
          <a:prstGeom prst="rect">
            <a:avLst/>
          </a:prstGeom>
        </p:spPr>
      </p:pic>
      <p:sp>
        <p:nvSpPr>
          <p:cNvPr id="11" name="文本框 13">
            <a:extLst>
              <a:ext uri="{FF2B5EF4-FFF2-40B4-BE49-F238E27FC236}">
                <a16:creationId xmlns:a16="http://schemas.microsoft.com/office/drawing/2014/main" xmlns="" id="{773B501A-5EA0-4F47-958A-715E29862571}"/>
              </a:ext>
            </a:extLst>
          </p:cNvPr>
          <p:cNvSpPr txBox="1"/>
          <p:nvPr/>
        </p:nvSpPr>
        <p:spPr>
          <a:xfrm>
            <a:off x="6906552" y="934481"/>
            <a:ext cx="336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1973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1974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926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6399D77-0F4C-7A47-A956-982ADAECBC01}"/>
              </a:ext>
            </a:extLst>
          </p:cNvPr>
          <p:cNvSpPr/>
          <p:nvPr/>
        </p:nvSpPr>
        <p:spPr>
          <a:xfrm>
            <a:off x="0" y="-6324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46" name="Group 1">
            <a:extLst>
              <a:ext uri="{FF2B5EF4-FFF2-40B4-BE49-F238E27FC236}">
                <a16:creationId xmlns:a16="http://schemas.microsoft.com/office/drawing/2014/main" xmlns="" id="{87D6FA25-4D17-4349-AEDD-ED551B1B52F9}"/>
              </a:ext>
            </a:extLst>
          </p:cNvPr>
          <p:cNvGrpSpPr/>
          <p:nvPr/>
        </p:nvGrpSpPr>
        <p:grpSpPr>
          <a:xfrm>
            <a:off x="2558005" y="1994330"/>
            <a:ext cx="7161867" cy="1236778"/>
            <a:chOff x="1069592" y="1875865"/>
            <a:chExt cx="4468749" cy="1272470"/>
          </a:xfrm>
        </p:grpSpPr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xmlns="" id="{18991728-07FB-E64C-B6DA-F2F794ADD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592" y="1875866"/>
              <a:ext cx="4372330" cy="127246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7A983E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xmlns="" id="{A0227A77-16C1-B647-982F-2A03588C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524" y="1875866"/>
              <a:ext cx="442135" cy="1267329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rgbClr val="627A3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xmlns="" id="{D290FADE-FEF0-B440-84BB-C2CB2A7AE857}"/>
                </a:ext>
              </a:extLst>
            </p:cNvPr>
            <p:cNvSpPr/>
            <p:nvPr/>
          </p:nvSpPr>
          <p:spPr>
            <a:xfrm>
              <a:off x="5441922" y="1875865"/>
              <a:ext cx="96419" cy="1272470"/>
            </a:xfrm>
            <a:prstGeom prst="rect">
              <a:avLst/>
            </a:prstGeom>
            <a:solidFill>
              <a:srgbClr val="627A3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grpSp>
        <p:nvGrpSpPr>
          <p:cNvPr id="50" name="Group 2">
            <a:extLst>
              <a:ext uri="{FF2B5EF4-FFF2-40B4-BE49-F238E27FC236}">
                <a16:creationId xmlns:a16="http://schemas.microsoft.com/office/drawing/2014/main" xmlns="" id="{45FFFA51-AAA8-8B42-BA91-BC1C43FBA3E4}"/>
              </a:ext>
            </a:extLst>
          </p:cNvPr>
          <p:cNvGrpSpPr/>
          <p:nvPr/>
        </p:nvGrpSpPr>
        <p:grpSpPr>
          <a:xfrm>
            <a:off x="2558005" y="3522334"/>
            <a:ext cx="7161867" cy="1240335"/>
            <a:chOff x="925513" y="3281809"/>
            <a:chExt cx="4612828" cy="1276130"/>
          </a:xfrm>
        </p:grpSpPr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xmlns="" id="{B98DD619-3FB2-FC45-9FD7-C32C999EB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3" y="3283640"/>
              <a:ext cx="4516409" cy="1272469"/>
            </a:xfrm>
            <a:custGeom>
              <a:avLst/>
              <a:gdLst>
                <a:gd name="T0" fmla="*/ 176 w 1850"/>
                <a:gd name="T1" fmla="*/ 0 h 523"/>
                <a:gd name="T2" fmla="*/ 105 w 1850"/>
                <a:gd name="T3" fmla="*/ 13 h 523"/>
                <a:gd name="T4" fmla="*/ 48 w 1850"/>
                <a:gd name="T5" fmla="*/ 50 h 523"/>
                <a:gd name="T6" fmla="*/ 13 w 1850"/>
                <a:gd name="T7" fmla="*/ 104 h 523"/>
                <a:gd name="T8" fmla="*/ 0 w 1850"/>
                <a:gd name="T9" fmla="*/ 169 h 523"/>
                <a:gd name="T10" fmla="*/ 103 w 1850"/>
                <a:gd name="T11" fmla="*/ 169 h 523"/>
                <a:gd name="T12" fmla="*/ 108 w 1850"/>
                <a:gd name="T13" fmla="*/ 134 h 523"/>
                <a:gd name="T14" fmla="*/ 122 w 1850"/>
                <a:gd name="T15" fmla="*/ 107 h 523"/>
                <a:gd name="T16" fmla="*/ 146 w 1850"/>
                <a:gd name="T17" fmla="*/ 89 h 523"/>
                <a:gd name="T18" fmla="*/ 178 w 1850"/>
                <a:gd name="T19" fmla="*/ 82 h 523"/>
                <a:gd name="T20" fmla="*/ 227 w 1850"/>
                <a:gd name="T21" fmla="*/ 102 h 523"/>
                <a:gd name="T22" fmla="*/ 245 w 1850"/>
                <a:gd name="T23" fmla="*/ 156 h 523"/>
                <a:gd name="T24" fmla="*/ 241 w 1850"/>
                <a:gd name="T25" fmla="*/ 180 h 523"/>
                <a:gd name="T26" fmla="*/ 230 w 1850"/>
                <a:gd name="T27" fmla="*/ 206 h 523"/>
                <a:gd name="T28" fmla="*/ 209 w 1850"/>
                <a:gd name="T29" fmla="*/ 237 h 523"/>
                <a:gd name="T30" fmla="*/ 177 w 1850"/>
                <a:gd name="T31" fmla="*/ 275 h 523"/>
                <a:gd name="T32" fmla="*/ 10 w 1850"/>
                <a:gd name="T33" fmla="*/ 453 h 523"/>
                <a:gd name="T34" fmla="*/ 10 w 1850"/>
                <a:gd name="T35" fmla="*/ 523 h 523"/>
                <a:gd name="T36" fmla="*/ 134 w 1850"/>
                <a:gd name="T37" fmla="*/ 523 h 523"/>
                <a:gd name="T38" fmla="*/ 356 w 1850"/>
                <a:gd name="T39" fmla="*/ 523 h 523"/>
                <a:gd name="T40" fmla="*/ 364 w 1850"/>
                <a:gd name="T41" fmla="*/ 523 h 523"/>
                <a:gd name="T42" fmla="*/ 1850 w 1850"/>
                <a:gd name="T43" fmla="*/ 523 h 523"/>
                <a:gd name="T44" fmla="*/ 1850 w 1850"/>
                <a:gd name="T45" fmla="*/ 0 h 523"/>
                <a:gd name="T46" fmla="*/ 171 w 1850"/>
                <a:gd name="T47" fmla="*/ 0 h 523"/>
                <a:gd name="T48" fmla="*/ 176 w 1850"/>
                <a:gd name="T4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0" h="523">
                  <a:moveTo>
                    <a:pt x="176" y="0"/>
                  </a:moveTo>
                  <a:cubicBezTo>
                    <a:pt x="150" y="0"/>
                    <a:pt x="126" y="5"/>
                    <a:pt x="105" y="13"/>
                  </a:cubicBezTo>
                  <a:cubicBezTo>
                    <a:pt x="83" y="22"/>
                    <a:pt x="64" y="34"/>
                    <a:pt x="48" y="50"/>
                  </a:cubicBezTo>
                  <a:cubicBezTo>
                    <a:pt x="33" y="65"/>
                    <a:pt x="21" y="83"/>
                    <a:pt x="13" y="104"/>
                  </a:cubicBezTo>
                  <a:cubicBezTo>
                    <a:pt x="4" y="124"/>
                    <a:pt x="0" y="146"/>
                    <a:pt x="0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57"/>
                    <a:pt x="105" y="145"/>
                    <a:pt x="108" y="134"/>
                  </a:cubicBezTo>
                  <a:cubicBezTo>
                    <a:pt x="111" y="124"/>
                    <a:pt x="116" y="115"/>
                    <a:pt x="122" y="107"/>
                  </a:cubicBezTo>
                  <a:cubicBezTo>
                    <a:pt x="129" y="99"/>
                    <a:pt x="136" y="93"/>
                    <a:pt x="146" y="89"/>
                  </a:cubicBezTo>
                  <a:cubicBezTo>
                    <a:pt x="155" y="85"/>
                    <a:pt x="166" y="82"/>
                    <a:pt x="178" y="82"/>
                  </a:cubicBezTo>
                  <a:cubicBezTo>
                    <a:pt x="199" y="82"/>
                    <a:pt x="216" y="89"/>
                    <a:pt x="227" y="102"/>
                  </a:cubicBezTo>
                  <a:cubicBezTo>
                    <a:pt x="239" y="115"/>
                    <a:pt x="245" y="133"/>
                    <a:pt x="245" y="156"/>
                  </a:cubicBezTo>
                  <a:cubicBezTo>
                    <a:pt x="245" y="164"/>
                    <a:pt x="244" y="172"/>
                    <a:pt x="241" y="180"/>
                  </a:cubicBezTo>
                  <a:cubicBezTo>
                    <a:pt x="239" y="188"/>
                    <a:pt x="235" y="197"/>
                    <a:pt x="230" y="206"/>
                  </a:cubicBezTo>
                  <a:cubicBezTo>
                    <a:pt x="225" y="216"/>
                    <a:pt x="218" y="226"/>
                    <a:pt x="209" y="237"/>
                  </a:cubicBezTo>
                  <a:cubicBezTo>
                    <a:pt x="200" y="249"/>
                    <a:pt x="190" y="261"/>
                    <a:pt x="177" y="275"/>
                  </a:cubicBezTo>
                  <a:cubicBezTo>
                    <a:pt x="10" y="453"/>
                    <a:pt x="10" y="453"/>
                    <a:pt x="10" y="453"/>
                  </a:cubicBezTo>
                  <a:cubicBezTo>
                    <a:pt x="10" y="523"/>
                    <a:pt x="10" y="523"/>
                    <a:pt x="10" y="523"/>
                  </a:cubicBezTo>
                  <a:cubicBezTo>
                    <a:pt x="134" y="523"/>
                    <a:pt x="134" y="523"/>
                    <a:pt x="134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1850" y="523"/>
                    <a:pt x="1850" y="523"/>
                    <a:pt x="1850" y="523"/>
                  </a:cubicBezTo>
                  <a:cubicBezTo>
                    <a:pt x="1850" y="0"/>
                    <a:pt x="1850" y="0"/>
                    <a:pt x="185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xmlns="" id="{BB260E29-6401-5747-A5FA-B235452D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02" y="3521633"/>
              <a:ext cx="855815" cy="1029705"/>
            </a:xfrm>
            <a:custGeom>
              <a:avLst/>
              <a:gdLst>
                <a:gd name="T0" fmla="*/ 228 w 228"/>
                <a:gd name="T1" fmla="*/ 274 h 274"/>
                <a:gd name="T2" fmla="*/ 131 w 228"/>
                <a:gd name="T3" fmla="*/ 0 h 274"/>
                <a:gd name="T4" fmla="*/ 134 w 228"/>
                <a:gd name="T5" fmla="*/ 29 h 274"/>
                <a:gd name="T6" fmla="*/ 129 w 228"/>
                <a:gd name="T7" fmla="*/ 62 h 274"/>
                <a:gd name="T8" fmla="*/ 114 w 228"/>
                <a:gd name="T9" fmla="*/ 93 h 274"/>
                <a:gd name="T10" fmla="*/ 90 w 228"/>
                <a:gd name="T11" fmla="*/ 125 h 274"/>
                <a:gd name="T12" fmla="*/ 60 w 228"/>
                <a:gd name="T13" fmla="*/ 158 h 274"/>
                <a:gd name="T14" fmla="*/ 0 w 228"/>
                <a:gd name="T15" fmla="*/ 220 h 274"/>
                <a:gd name="T16" fmla="*/ 145 w 228"/>
                <a:gd name="T17" fmla="*/ 220 h 274"/>
                <a:gd name="T18" fmla="*/ 145 w 228"/>
                <a:gd name="T19" fmla="*/ 274 h 274"/>
                <a:gd name="T20" fmla="*/ 228 w 228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74">
                  <a:moveTo>
                    <a:pt x="228" y="274"/>
                  </a:moveTo>
                  <a:cubicBezTo>
                    <a:pt x="156" y="70"/>
                    <a:pt x="136" y="15"/>
                    <a:pt x="131" y="0"/>
                  </a:cubicBezTo>
                  <a:cubicBezTo>
                    <a:pt x="133" y="9"/>
                    <a:pt x="134" y="19"/>
                    <a:pt x="134" y="29"/>
                  </a:cubicBezTo>
                  <a:cubicBezTo>
                    <a:pt x="134" y="40"/>
                    <a:pt x="133" y="51"/>
                    <a:pt x="129" y="62"/>
                  </a:cubicBezTo>
                  <a:cubicBezTo>
                    <a:pt x="126" y="72"/>
                    <a:pt x="121" y="83"/>
                    <a:pt x="114" y="93"/>
                  </a:cubicBezTo>
                  <a:cubicBezTo>
                    <a:pt x="107" y="103"/>
                    <a:pt x="100" y="114"/>
                    <a:pt x="90" y="125"/>
                  </a:cubicBezTo>
                  <a:cubicBezTo>
                    <a:pt x="81" y="135"/>
                    <a:pt x="71" y="147"/>
                    <a:pt x="60" y="1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5" y="274"/>
                    <a:pt x="145" y="274"/>
                    <a:pt x="145" y="274"/>
                  </a:cubicBezTo>
                  <a:cubicBezTo>
                    <a:pt x="228" y="274"/>
                    <a:pt x="228" y="274"/>
                    <a:pt x="228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53" name="Rectangle 63">
              <a:extLst>
                <a:ext uri="{FF2B5EF4-FFF2-40B4-BE49-F238E27FC236}">
                  <a16:creationId xmlns:a16="http://schemas.microsoft.com/office/drawing/2014/main" xmlns="" id="{F3E444AC-A71A-EE4C-A036-230BD7C875DB}"/>
                </a:ext>
              </a:extLst>
            </p:cNvPr>
            <p:cNvSpPr/>
            <p:nvPr/>
          </p:nvSpPr>
          <p:spPr>
            <a:xfrm>
              <a:off x="5441922" y="3281809"/>
              <a:ext cx="96419" cy="12761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grpSp>
        <p:nvGrpSpPr>
          <p:cNvPr id="54" name="Group 3">
            <a:extLst>
              <a:ext uri="{FF2B5EF4-FFF2-40B4-BE49-F238E27FC236}">
                <a16:creationId xmlns:a16="http://schemas.microsoft.com/office/drawing/2014/main" xmlns="" id="{BAAA12D5-89EB-6744-82E1-60216314D969}"/>
              </a:ext>
            </a:extLst>
          </p:cNvPr>
          <p:cNvGrpSpPr/>
          <p:nvPr/>
        </p:nvGrpSpPr>
        <p:grpSpPr>
          <a:xfrm>
            <a:off x="2558006" y="4977059"/>
            <a:ext cx="7161866" cy="1236776"/>
            <a:chOff x="938352" y="4691412"/>
            <a:chExt cx="4599989" cy="1272469"/>
          </a:xfrm>
        </p:grpSpPr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A3758E46-617D-8348-9041-2D605F02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352" y="4691412"/>
              <a:ext cx="4503571" cy="1272469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xmlns="" id="{4CE958B3-5ADC-5C46-95BD-ECB207DB4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442" y="4960579"/>
              <a:ext cx="772642" cy="1003302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xmlns="" id="{63C72F5B-1A9C-A548-A877-8B1B24BE0320}"/>
                </a:ext>
              </a:extLst>
            </p:cNvPr>
            <p:cNvSpPr/>
            <p:nvPr/>
          </p:nvSpPr>
          <p:spPr>
            <a:xfrm>
              <a:off x="5441922" y="4691412"/>
              <a:ext cx="96419" cy="12724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sp>
        <p:nvSpPr>
          <p:cNvPr id="70" name="TextBox 74">
            <a:extLst>
              <a:ext uri="{FF2B5EF4-FFF2-40B4-BE49-F238E27FC236}">
                <a16:creationId xmlns:a16="http://schemas.microsoft.com/office/drawing/2014/main" xmlns="" id="{207D9C45-8142-B441-88C3-B3F3933FA8FE}"/>
              </a:ext>
            </a:extLst>
          </p:cNvPr>
          <p:cNvSpPr txBox="1"/>
          <p:nvPr/>
        </p:nvSpPr>
        <p:spPr>
          <a:xfrm>
            <a:off x="4132163" y="2122822"/>
            <a:ext cx="47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在靈裏</a:t>
            </a:r>
            <a:endParaRPr lang="zh-TW" altLang="zh-TW" sz="5400" dirty="0">
              <a:solidFill>
                <a:srgbClr val="FFFFF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71" name="TextBox 74">
            <a:extLst>
              <a:ext uri="{FF2B5EF4-FFF2-40B4-BE49-F238E27FC236}">
                <a16:creationId xmlns:a16="http://schemas.microsoft.com/office/drawing/2014/main" xmlns="" id="{83893E74-E27D-F747-8959-E5A3C0914526}"/>
              </a:ext>
            </a:extLst>
          </p:cNvPr>
          <p:cNvSpPr txBox="1"/>
          <p:nvPr/>
        </p:nvSpPr>
        <p:spPr>
          <a:xfrm>
            <a:off x="4074931" y="3769111"/>
            <a:ext cx="4942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神的話</a:t>
            </a:r>
            <a:endParaRPr lang="en-US" sz="5400" dirty="0">
              <a:solidFill>
                <a:srgbClr val="FFFFF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72" name="TextBox 74">
            <a:extLst>
              <a:ext uri="{FF2B5EF4-FFF2-40B4-BE49-F238E27FC236}">
                <a16:creationId xmlns:a16="http://schemas.microsoft.com/office/drawing/2014/main" xmlns="" id="{1AFD6697-15E5-0D49-92A2-248B71105177}"/>
              </a:ext>
            </a:extLst>
          </p:cNvPr>
          <p:cNvSpPr txBox="1"/>
          <p:nvPr/>
        </p:nvSpPr>
        <p:spPr>
          <a:xfrm>
            <a:off x="4247909" y="5147761"/>
            <a:ext cx="4769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打開家</a:t>
            </a:r>
            <a:endParaRPr lang="zh-TW" altLang="zh-TW" sz="5400" dirty="0">
              <a:solidFill>
                <a:srgbClr val="FFFFF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xmlns="" id="{6AA56086-6182-4352-AF54-6E38E2F627B2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傳福音的原則</a:t>
            </a:r>
          </a:p>
        </p:txBody>
      </p:sp>
    </p:spTree>
    <p:extLst>
      <p:ext uri="{BB962C8B-B14F-4D97-AF65-F5344CB8AC3E}">
        <p14:creationId xmlns:p14="http://schemas.microsoft.com/office/powerpoint/2010/main" val="32076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9E9A461-895C-4249-97BF-363F8097A3AF}"/>
              </a:ext>
            </a:extLst>
          </p:cNvPr>
          <p:cNvSpPr/>
          <p:nvPr/>
        </p:nvSpPr>
        <p:spPr>
          <a:xfrm>
            <a:off x="-163900" y="0"/>
            <a:ext cx="123559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1039907" y="4428565"/>
            <a:ext cx="2664356" cy="2177161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998089" y="5375959"/>
            <a:ext cx="1203547" cy="1232792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2455576" y="5844925"/>
            <a:ext cx="288574" cy="29486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1792941" y="4596123"/>
            <a:ext cx="1911321" cy="442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在靈裏</a:t>
            </a:r>
            <a:endParaRPr lang="en-US" sz="2800" b="1" dirty="0"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xmlns="" id="{720ABF10-FE65-1B47-AE11-B68543849BFF}"/>
              </a:ext>
            </a:extLst>
          </p:cNvPr>
          <p:cNvSpPr txBox="1">
            <a:spLocks/>
          </p:cNvSpPr>
          <p:nvPr/>
        </p:nvSpPr>
        <p:spPr>
          <a:xfrm>
            <a:off x="3310562" y="1041890"/>
            <a:ext cx="8777357" cy="209204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indent="-808038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壹、在靈裏─羅一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，七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2869" lvl="1" indent="-808038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一、將自己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禱告到靈裏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─弗三</a:t>
            </a:r>
            <a:r>
              <a:rPr lang="en-US" altLang="zh-TW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2869" lvl="1" indent="-808038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二、為着傳福音而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付代價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在靈裏─ 太十二</a:t>
            </a:r>
            <a:r>
              <a:rPr lang="en-US" altLang="zh-TW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28-29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xmlns="" id="{1BF3E73C-A70A-2B4B-B5B9-83D525D64ED2}"/>
              </a:ext>
            </a:extLst>
          </p:cNvPr>
          <p:cNvSpPr txBox="1">
            <a:spLocks/>
          </p:cNvSpPr>
          <p:nvPr/>
        </p:nvSpPr>
        <p:spPr>
          <a:xfrm>
            <a:off x="3297100" y="5746135"/>
            <a:ext cx="37133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Lantinghei TC Heavy" panose="03000509000000000000" pitchFamily="66" charset="-120"/>
                <a:ea typeface="Lantinghei TC Heavy" panose="03000509000000000000" pitchFamily="66" charset="-120"/>
              </a:rPr>
              <a:t>傳福音的原則</a:t>
            </a:r>
            <a:endParaRPr lang="en-US" altLang="zh-TW" sz="3200" b="1" dirty="0">
              <a:solidFill>
                <a:srgbClr val="002060"/>
              </a:solidFill>
              <a:latin typeface="Lantinghei TC Heavy" panose="03000509000000000000" pitchFamily="66" charset="-120"/>
              <a:ea typeface="Lantinghei TC Heavy" panose="03000509000000000000" pitchFamily="66" charset="-12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32A66A00-C81B-4E3C-A93F-AA4631DA3BE4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傳福音的原則</a:t>
            </a:r>
          </a:p>
        </p:txBody>
      </p:sp>
    </p:spTree>
    <p:extLst>
      <p:ext uri="{BB962C8B-B14F-4D97-AF65-F5344CB8AC3E}">
        <p14:creationId xmlns:p14="http://schemas.microsoft.com/office/powerpoint/2010/main" val="40026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BAC5C2B3-5489-6D40-BFA8-AB6E9792E153}"/>
              </a:ext>
            </a:extLst>
          </p:cNvPr>
          <p:cNvSpPr txBox="1">
            <a:spLocks/>
          </p:cNvSpPr>
          <p:nvPr/>
        </p:nvSpPr>
        <p:spPr>
          <a:xfrm>
            <a:off x="516642" y="459684"/>
            <a:ext cx="11140564" cy="659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  <a:latin typeface="Lantinghei TC Heavy" panose="03000509000000000000" pitchFamily="66" charset="-120"/>
              <a:ea typeface="Lantinghei TC Heavy" panose="03000509000000000000" pitchFamily="66" charset="-120"/>
            </a:endParaRP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xmlns="" id="{8415E130-99DA-9A4B-AB52-EDCB46CD4B79}"/>
              </a:ext>
            </a:extLst>
          </p:cNvPr>
          <p:cNvSpPr txBox="1"/>
          <p:nvPr/>
        </p:nvSpPr>
        <p:spPr>
          <a:xfrm>
            <a:off x="868101" y="775505"/>
            <a:ext cx="107891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主，</a:t>
            </a:r>
            <a:endParaRPr lang="en-US" altLang="zh-TW" sz="96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TW" altLang="en-US" sz="9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折服我，折服召會，拯救世人！</a:t>
            </a:r>
            <a:endParaRPr lang="en-US" altLang="zh-TW" sz="96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0902985"/>
      </p:ext>
    </p:extLst>
  </p:cSld>
  <p:clrMapOvr>
    <a:masterClrMapping/>
  </p:clrMapOvr>
  <p:transition spd="slow">
    <p:wip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9E9A461-895C-4249-97BF-363F8097A3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B882325F-CC26-7745-A7CB-65A6B1743352}"/>
              </a:ext>
            </a:extLst>
          </p:cNvPr>
          <p:cNvSpPr>
            <a:spLocks/>
          </p:cNvSpPr>
          <p:nvPr/>
        </p:nvSpPr>
        <p:spPr bwMode="auto">
          <a:xfrm>
            <a:off x="474866" y="3658181"/>
            <a:ext cx="3472101" cy="2950571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75461F"/>
          </a:solidFill>
          <a:ln>
            <a:solidFill>
              <a:srgbClr val="7546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972274" y="4572095"/>
            <a:ext cx="2639028" cy="2033632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484622" y="5339158"/>
            <a:ext cx="1219057" cy="1231780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1930463" y="5792037"/>
            <a:ext cx="327373" cy="3242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xmlns="" id="{AA806696-84FD-834C-BE16-47DA0EF9F457}"/>
              </a:ext>
            </a:extLst>
          </p:cNvPr>
          <p:cNvSpPr txBox="1">
            <a:spLocks/>
          </p:cNvSpPr>
          <p:nvPr/>
        </p:nvSpPr>
        <p:spPr>
          <a:xfrm>
            <a:off x="2996606" y="3288849"/>
            <a:ext cx="158171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xmlns="" id="{858EE844-6902-F943-AFD7-201AD5B73C40}"/>
              </a:ext>
            </a:extLst>
          </p:cNvPr>
          <p:cNvSpPr txBox="1">
            <a:spLocks/>
          </p:cNvSpPr>
          <p:nvPr/>
        </p:nvSpPr>
        <p:spPr>
          <a:xfrm>
            <a:off x="1470068" y="3793193"/>
            <a:ext cx="27252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神的話</a:t>
            </a:r>
            <a:endParaRPr lang="en-US" altLang="zh-TW" sz="2800" b="1" dirty="0"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1613647" y="4693887"/>
            <a:ext cx="209061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在靈裏</a:t>
            </a:r>
            <a:endParaRPr lang="en-US" sz="2800" b="1" dirty="0"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xmlns="" id="{720ABF10-FE65-1B47-AE11-B68543849BFF}"/>
              </a:ext>
            </a:extLst>
          </p:cNvPr>
          <p:cNvSpPr txBox="1">
            <a:spLocks/>
          </p:cNvSpPr>
          <p:nvPr/>
        </p:nvSpPr>
        <p:spPr>
          <a:xfrm>
            <a:off x="3345052" y="1119174"/>
            <a:ext cx="8742867" cy="4990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indent="-8080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貳、讓神的話豐豐富富的住在我們裏面─西三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2869" lvl="1" indent="-8080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7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一、組成話的七要素：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信仰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真理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恩典和生命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2869" lvl="1" indent="-8080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二、從明確的方向傳福音。</a:t>
            </a:r>
            <a:endParaRPr lang="en-US" altLang="zh-TW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2869" lvl="1" indent="-8080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 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的方向─約三</a:t>
            </a:r>
            <a:r>
              <a:rPr lang="en-US" altLang="zh-TW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2869" lvl="1" indent="-8080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en-US" altLang="zh-TW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 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的方向─羅三。</a:t>
            </a:r>
            <a:endParaRPr lang="en-US" altLang="zh-TW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2869" lvl="1" indent="-8080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en-US" altLang="zh-TW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 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撒但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的方向─太十六。</a:t>
            </a:r>
            <a:endParaRPr lang="en-US" altLang="zh-TW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42869" lvl="1" indent="-8080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en-US" altLang="zh-TW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 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基督和祂的成就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的方向─來九</a:t>
            </a:r>
            <a:r>
              <a:rPr lang="en-US" altLang="zh-TW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xmlns="" id="{1BF3E73C-A70A-2B4B-B5B9-83D525D64ED2}"/>
              </a:ext>
            </a:extLst>
          </p:cNvPr>
          <p:cNvSpPr txBox="1">
            <a:spLocks/>
          </p:cNvSpPr>
          <p:nvPr/>
        </p:nvSpPr>
        <p:spPr>
          <a:xfrm>
            <a:off x="2703678" y="5792036"/>
            <a:ext cx="260910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Lantinghei TC Heavy" panose="03000509000000000000" pitchFamily="66" charset="-120"/>
                <a:ea typeface="Lantinghei TC Heavy" panose="03000509000000000000" pitchFamily="66" charset="-120"/>
              </a:rPr>
              <a:t>傳福音的原則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Lantinghei TC Heavy" panose="03000509000000000000" pitchFamily="66" charset="-120"/>
              <a:ea typeface="Lantinghei TC Heavy" panose="03000509000000000000" pitchFamily="66" charset="-12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xmlns="" id="{6D5C9528-DCB6-4F9B-A27F-811A5175D717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傳福音的原則</a:t>
            </a:r>
          </a:p>
        </p:txBody>
      </p:sp>
    </p:spTree>
    <p:extLst>
      <p:ext uri="{BB962C8B-B14F-4D97-AF65-F5344CB8AC3E}">
        <p14:creationId xmlns:p14="http://schemas.microsoft.com/office/powerpoint/2010/main" val="37657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9E9A461-895C-4249-97BF-363F8097A3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6F21A80E-9F41-D148-BE03-9E126360A478}"/>
              </a:ext>
            </a:extLst>
          </p:cNvPr>
          <p:cNvSpPr>
            <a:spLocks/>
          </p:cNvSpPr>
          <p:nvPr/>
        </p:nvSpPr>
        <p:spPr bwMode="auto">
          <a:xfrm>
            <a:off x="898170" y="3140294"/>
            <a:ext cx="4196872" cy="3468457"/>
          </a:xfrm>
          <a:custGeom>
            <a:avLst/>
            <a:gdLst>
              <a:gd name="T0" fmla="*/ 1816 w 2140"/>
              <a:gd name="T1" fmla="*/ 0 h 1730"/>
              <a:gd name="T2" fmla="*/ 868 w 2140"/>
              <a:gd name="T3" fmla="*/ 0 h 1730"/>
              <a:gd name="T4" fmla="*/ 0 w 2140"/>
              <a:gd name="T5" fmla="*/ 839 h 1730"/>
              <a:gd name="T6" fmla="*/ 845 w 2140"/>
              <a:gd name="T7" fmla="*/ 1730 h 1730"/>
              <a:gd name="T8" fmla="*/ 160 w 2140"/>
              <a:gd name="T9" fmla="*/ 999 h 1730"/>
              <a:gd name="T10" fmla="*/ 868 w 2140"/>
              <a:gd name="T11" fmla="*/ 320 h 1730"/>
              <a:gd name="T12" fmla="*/ 1816 w 2140"/>
              <a:gd name="T13" fmla="*/ 320 h 1730"/>
              <a:gd name="T14" fmla="*/ 2140 w 2140"/>
              <a:gd name="T15" fmla="*/ 0 h 1730"/>
              <a:gd name="T16" fmla="*/ 1816 w 2140"/>
              <a:gd name="T17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0" h="1730">
                <a:moveTo>
                  <a:pt x="1816" y="0"/>
                </a:moveTo>
                <a:cubicBezTo>
                  <a:pt x="868" y="0"/>
                  <a:pt x="868" y="0"/>
                  <a:pt x="868" y="0"/>
                </a:cubicBezTo>
                <a:cubicBezTo>
                  <a:pt x="388" y="0"/>
                  <a:pt x="0" y="360"/>
                  <a:pt x="0" y="839"/>
                </a:cubicBezTo>
                <a:cubicBezTo>
                  <a:pt x="0" y="1313"/>
                  <a:pt x="374" y="1720"/>
                  <a:pt x="845" y="1730"/>
                </a:cubicBezTo>
                <a:cubicBezTo>
                  <a:pt x="462" y="1720"/>
                  <a:pt x="160" y="1385"/>
                  <a:pt x="160" y="999"/>
                </a:cubicBezTo>
                <a:cubicBezTo>
                  <a:pt x="160" y="608"/>
                  <a:pt x="477" y="320"/>
                  <a:pt x="868" y="320"/>
                </a:cubicBezTo>
                <a:cubicBezTo>
                  <a:pt x="1816" y="320"/>
                  <a:pt x="1816" y="320"/>
                  <a:pt x="1816" y="320"/>
                </a:cubicBezTo>
                <a:cubicBezTo>
                  <a:pt x="1995" y="320"/>
                  <a:pt x="2140" y="177"/>
                  <a:pt x="2140" y="0"/>
                </a:cubicBezTo>
                <a:lnTo>
                  <a:pt x="1816" y="0"/>
                </a:lnTo>
                <a:close/>
              </a:path>
            </a:pathLst>
          </a:custGeom>
          <a:solidFill>
            <a:srgbClr val="00833E"/>
          </a:solidFill>
          <a:ln>
            <a:solidFill>
              <a:srgbClr val="00833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B882325F-CC26-7745-A7CB-65A6B1743352}"/>
              </a:ext>
            </a:extLst>
          </p:cNvPr>
          <p:cNvSpPr>
            <a:spLocks/>
          </p:cNvSpPr>
          <p:nvPr/>
        </p:nvSpPr>
        <p:spPr bwMode="auto">
          <a:xfrm>
            <a:off x="1268264" y="3879970"/>
            <a:ext cx="3290880" cy="2728781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75461F"/>
          </a:solidFill>
          <a:ln>
            <a:solidFill>
              <a:srgbClr val="75461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7C76DA0-FD72-B142-A85F-E01CF79A72E4}"/>
              </a:ext>
            </a:extLst>
          </p:cNvPr>
          <p:cNvSpPr>
            <a:spLocks/>
          </p:cNvSpPr>
          <p:nvPr/>
        </p:nvSpPr>
        <p:spPr bwMode="auto">
          <a:xfrm>
            <a:off x="1629476" y="4621157"/>
            <a:ext cx="2386370" cy="1984569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554063B2-1FA4-B34F-8940-370166D852E6}"/>
              </a:ext>
            </a:extLst>
          </p:cNvPr>
          <p:cNvSpPr>
            <a:spLocks noEditPoints="1"/>
          </p:cNvSpPr>
          <p:nvPr/>
        </p:nvSpPr>
        <p:spPr bwMode="auto">
          <a:xfrm>
            <a:off x="1998089" y="5375959"/>
            <a:ext cx="1203547" cy="1232792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85DEC29E-FD46-3243-9F43-1E2C8E400950}"/>
              </a:ext>
            </a:extLst>
          </p:cNvPr>
          <p:cNvSpPr/>
          <p:nvPr/>
        </p:nvSpPr>
        <p:spPr>
          <a:xfrm>
            <a:off x="2455576" y="5844925"/>
            <a:ext cx="288574" cy="29486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xmlns="" id="{AA806696-84FD-834C-BE16-47DA0EF9F457}"/>
              </a:ext>
            </a:extLst>
          </p:cNvPr>
          <p:cNvSpPr txBox="1">
            <a:spLocks/>
          </p:cNvSpPr>
          <p:nvPr/>
        </p:nvSpPr>
        <p:spPr>
          <a:xfrm>
            <a:off x="2996606" y="3288849"/>
            <a:ext cx="15817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打開家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xmlns="" id="{858EE844-6902-F943-AFD7-201AD5B73C40}"/>
              </a:ext>
            </a:extLst>
          </p:cNvPr>
          <p:cNvSpPr txBox="1">
            <a:spLocks/>
          </p:cNvSpPr>
          <p:nvPr/>
        </p:nvSpPr>
        <p:spPr>
          <a:xfrm>
            <a:off x="2516529" y="4028525"/>
            <a:ext cx="1637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神的話</a:t>
            </a:r>
            <a:endParaRPr lang="en-US" altLang="zh-TW" sz="2800" b="1" dirty="0"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xmlns="" id="{0287D29A-2D5C-B145-A2FA-51345287148B}"/>
              </a:ext>
            </a:extLst>
          </p:cNvPr>
          <p:cNvSpPr txBox="1">
            <a:spLocks/>
          </p:cNvSpPr>
          <p:nvPr/>
        </p:nvSpPr>
        <p:spPr>
          <a:xfrm>
            <a:off x="2373489" y="4759089"/>
            <a:ext cx="133077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在靈裏</a:t>
            </a:r>
            <a:endParaRPr lang="en-US" sz="2800" b="1" dirty="0"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xmlns="" id="{720ABF10-FE65-1B47-AE11-B68543849BFF}"/>
              </a:ext>
            </a:extLst>
          </p:cNvPr>
          <p:cNvSpPr txBox="1">
            <a:spLocks/>
          </p:cNvSpPr>
          <p:nvPr/>
        </p:nvSpPr>
        <p:spPr>
          <a:xfrm>
            <a:off x="3353164" y="1134527"/>
            <a:ext cx="8635636" cy="378481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8038" indent="-808038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叁、打開家。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48918" lvl="5" indent="-746125">
              <a:lnSpc>
                <a:spcPts val="4000"/>
              </a:lnSpc>
              <a:spcBef>
                <a:spcPts val="600"/>
              </a:spcBef>
              <a:buNone/>
            </a:pP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一、早期的召會生活在家裏擘餅、禱告、教導真理並傳揚福音─徒二</a:t>
            </a:r>
            <a:r>
              <a:rPr lang="en-US" altLang="zh-TW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46-47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48918" lvl="5" indent="-746125">
              <a:lnSpc>
                <a:spcPts val="4000"/>
              </a:lnSpc>
              <a:spcBef>
                <a:spcPts val="600"/>
              </a:spcBef>
              <a:buNone/>
            </a:pP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二、打開家傳福音，有分於祂的恩典並將祂供應人，婚姻生活蒙保守，兒女也得著益處─腓一</a:t>
            </a:r>
            <a:r>
              <a:rPr lang="en-US" altLang="zh-TW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xmlns="" id="{1BF3E73C-A70A-2B4B-B5B9-83D525D64ED2}"/>
              </a:ext>
            </a:extLst>
          </p:cNvPr>
          <p:cNvSpPr txBox="1">
            <a:spLocks/>
          </p:cNvSpPr>
          <p:nvPr/>
        </p:nvSpPr>
        <p:spPr>
          <a:xfrm>
            <a:off x="3297100" y="5776912"/>
            <a:ext cx="2924406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2800" b="1" dirty="0">
                <a:solidFill>
                  <a:schemeClr val="accent4">
                    <a:lumMod val="75000"/>
                  </a:schemeClr>
                </a:solidFill>
                <a:latin typeface="Lantinghei TC Heavy" panose="03000509000000000000" pitchFamily="66" charset="-120"/>
                <a:ea typeface="Lantinghei TC Heavy" panose="03000509000000000000" pitchFamily="66" charset="-120"/>
              </a:rPr>
              <a:t>傳福音的原則</a:t>
            </a:r>
            <a:endParaRPr lang="en-US" altLang="zh-TW" sz="2800" b="1" dirty="0">
              <a:solidFill>
                <a:schemeClr val="accent4">
                  <a:lumMod val="75000"/>
                </a:schemeClr>
              </a:solidFill>
              <a:latin typeface="Lantinghei TC Heavy" panose="03000509000000000000" pitchFamily="66" charset="-120"/>
              <a:ea typeface="Lantinghei TC Heavy" panose="03000509000000000000" pitchFamily="66" charset="-12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xmlns="" id="{A3749959-1934-49FB-A881-9351221A83B0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傳福音的原則</a:t>
            </a:r>
          </a:p>
        </p:txBody>
      </p:sp>
    </p:spTree>
    <p:extLst>
      <p:ext uri="{BB962C8B-B14F-4D97-AF65-F5344CB8AC3E}">
        <p14:creationId xmlns:p14="http://schemas.microsoft.com/office/powerpoint/2010/main" val="27733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1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6399D77-0F4C-7A47-A956-982ADAECBC01}"/>
              </a:ext>
            </a:extLst>
          </p:cNvPr>
          <p:cNvSpPr/>
          <p:nvPr/>
        </p:nvSpPr>
        <p:spPr>
          <a:xfrm>
            <a:off x="0" y="0"/>
            <a:ext cx="12273023" cy="70042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46" name="Group 1">
            <a:extLst>
              <a:ext uri="{FF2B5EF4-FFF2-40B4-BE49-F238E27FC236}">
                <a16:creationId xmlns:a16="http://schemas.microsoft.com/office/drawing/2014/main" xmlns="" id="{87D6FA25-4D17-4349-AEDD-ED551B1B52F9}"/>
              </a:ext>
            </a:extLst>
          </p:cNvPr>
          <p:cNvGrpSpPr/>
          <p:nvPr/>
        </p:nvGrpSpPr>
        <p:grpSpPr>
          <a:xfrm>
            <a:off x="783772" y="1663118"/>
            <a:ext cx="4985412" cy="1612517"/>
            <a:chOff x="1069592" y="1875865"/>
            <a:chExt cx="4468749" cy="1272470"/>
          </a:xfrm>
        </p:grpSpPr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xmlns="" id="{18991728-07FB-E64C-B6DA-F2F794ADD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592" y="1875866"/>
              <a:ext cx="4372330" cy="1272469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7A983E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xmlns="" id="{A0227A77-16C1-B647-982F-2A03588C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524" y="1875866"/>
              <a:ext cx="442135" cy="1267329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rgbClr val="627A3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xmlns="" id="{D290FADE-FEF0-B440-84BB-C2CB2A7AE857}"/>
                </a:ext>
              </a:extLst>
            </p:cNvPr>
            <p:cNvSpPr/>
            <p:nvPr/>
          </p:nvSpPr>
          <p:spPr>
            <a:xfrm>
              <a:off x="5441922" y="1875865"/>
              <a:ext cx="96419" cy="1272470"/>
            </a:xfrm>
            <a:prstGeom prst="rect">
              <a:avLst/>
            </a:prstGeom>
            <a:solidFill>
              <a:srgbClr val="627A3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grpSp>
        <p:nvGrpSpPr>
          <p:cNvPr id="50" name="Group 2">
            <a:extLst>
              <a:ext uri="{FF2B5EF4-FFF2-40B4-BE49-F238E27FC236}">
                <a16:creationId xmlns:a16="http://schemas.microsoft.com/office/drawing/2014/main" xmlns="" id="{45FFFA51-AAA8-8B42-BA91-BC1C43FBA3E4}"/>
              </a:ext>
            </a:extLst>
          </p:cNvPr>
          <p:cNvGrpSpPr/>
          <p:nvPr/>
        </p:nvGrpSpPr>
        <p:grpSpPr>
          <a:xfrm>
            <a:off x="881744" y="3646734"/>
            <a:ext cx="4874706" cy="1503999"/>
            <a:chOff x="925513" y="3281809"/>
            <a:chExt cx="4612828" cy="1276130"/>
          </a:xfrm>
        </p:grpSpPr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xmlns="" id="{B98DD619-3FB2-FC45-9FD7-C32C999EB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3" y="3283640"/>
              <a:ext cx="4516409" cy="1272469"/>
            </a:xfrm>
            <a:custGeom>
              <a:avLst/>
              <a:gdLst>
                <a:gd name="T0" fmla="*/ 176 w 1850"/>
                <a:gd name="T1" fmla="*/ 0 h 523"/>
                <a:gd name="T2" fmla="*/ 105 w 1850"/>
                <a:gd name="T3" fmla="*/ 13 h 523"/>
                <a:gd name="T4" fmla="*/ 48 w 1850"/>
                <a:gd name="T5" fmla="*/ 50 h 523"/>
                <a:gd name="T6" fmla="*/ 13 w 1850"/>
                <a:gd name="T7" fmla="*/ 104 h 523"/>
                <a:gd name="T8" fmla="*/ 0 w 1850"/>
                <a:gd name="T9" fmla="*/ 169 h 523"/>
                <a:gd name="T10" fmla="*/ 103 w 1850"/>
                <a:gd name="T11" fmla="*/ 169 h 523"/>
                <a:gd name="T12" fmla="*/ 108 w 1850"/>
                <a:gd name="T13" fmla="*/ 134 h 523"/>
                <a:gd name="T14" fmla="*/ 122 w 1850"/>
                <a:gd name="T15" fmla="*/ 107 h 523"/>
                <a:gd name="T16" fmla="*/ 146 w 1850"/>
                <a:gd name="T17" fmla="*/ 89 h 523"/>
                <a:gd name="T18" fmla="*/ 178 w 1850"/>
                <a:gd name="T19" fmla="*/ 82 h 523"/>
                <a:gd name="T20" fmla="*/ 227 w 1850"/>
                <a:gd name="T21" fmla="*/ 102 h 523"/>
                <a:gd name="T22" fmla="*/ 245 w 1850"/>
                <a:gd name="T23" fmla="*/ 156 h 523"/>
                <a:gd name="T24" fmla="*/ 241 w 1850"/>
                <a:gd name="T25" fmla="*/ 180 h 523"/>
                <a:gd name="T26" fmla="*/ 230 w 1850"/>
                <a:gd name="T27" fmla="*/ 206 h 523"/>
                <a:gd name="T28" fmla="*/ 209 w 1850"/>
                <a:gd name="T29" fmla="*/ 237 h 523"/>
                <a:gd name="T30" fmla="*/ 177 w 1850"/>
                <a:gd name="T31" fmla="*/ 275 h 523"/>
                <a:gd name="T32" fmla="*/ 10 w 1850"/>
                <a:gd name="T33" fmla="*/ 453 h 523"/>
                <a:gd name="T34" fmla="*/ 10 w 1850"/>
                <a:gd name="T35" fmla="*/ 523 h 523"/>
                <a:gd name="T36" fmla="*/ 134 w 1850"/>
                <a:gd name="T37" fmla="*/ 523 h 523"/>
                <a:gd name="T38" fmla="*/ 356 w 1850"/>
                <a:gd name="T39" fmla="*/ 523 h 523"/>
                <a:gd name="T40" fmla="*/ 364 w 1850"/>
                <a:gd name="T41" fmla="*/ 523 h 523"/>
                <a:gd name="T42" fmla="*/ 1850 w 1850"/>
                <a:gd name="T43" fmla="*/ 523 h 523"/>
                <a:gd name="T44" fmla="*/ 1850 w 1850"/>
                <a:gd name="T45" fmla="*/ 0 h 523"/>
                <a:gd name="T46" fmla="*/ 171 w 1850"/>
                <a:gd name="T47" fmla="*/ 0 h 523"/>
                <a:gd name="T48" fmla="*/ 176 w 1850"/>
                <a:gd name="T4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0" h="523">
                  <a:moveTo>
                    <a:pt x="176" y="0"/>
                  </a:moveTo>
                  <a:cubicBezTo>
                    <a:pt x="150" y="0"/>
                    <a:pt x="126" y="5"/>
                    <a:pt x="105" y="13"/>
                  </a:cubicBezTo>
                  <a:cubicBezTo>
                    <a:pt x="83" y="22"/>
                    <a:pt x="64" y="34"/>
                    <a:pt x="48" y="50"/>
                  </a:cubicBezTo>
                  <a:cubicBezTo>
                    <a:pt x="33" y="65"/>
                    <a:pt x="21" y="83"/>
                    <a:pt x="13" y="104"/>
                  </a:cubicBezTo>
                  <a:cubicBezTo>
                    <a:pt x="4" y="124"/>
                    <a:pt x="0" y="146"/>
                    <a:pt x="0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57"/>
                    <a:pt x="105" y="145"/>
                    <a:pt x="108" y="134"/>
                  </a:cubicBezTo>
                  <a:cubicBezTo>
                    <a:pt x="111" y="124"/>
                    <a:pt x="116" y="115"/>
                    <a:pt x="122" y="107"/>
                  </a:cubicBezTo>
                  <a:cubicBezTo>
                    <a:pt x="129" y="99"/>
                    <a:pt x="136" y="93"/>
                    <a:pt x="146" y="89"/>
                  </a:cubicBezTo>
                  <a:cubicBezTo>
                    <a:pt x="155" y="85"/>
                    <a:pt x="166" y="82"/>
                    <a:pt x="178" y="82"/>
                  </a:cubicBezTo>
                  <a:cubicBezTo>
                    <a:pt x="199" y="82"/>
                    <a:pt x="216" y="89"/>
                    <a:pt x="227" y="102"/>
                  </a:cubicBezTo>
                  <a:cubicBezTo>
                    <a:pt x="239" y="115"/>
                    <a:pt x="245" y="133"/>
                    <a:pt x="245" y="156"/>
                  </a:cubicBezTo>
                  <a:cubicBezTo>
                    <a:pt x="245" y="164"/>
                    <a:pt x="244" y="172"/>
                    <a:pt x="241" y="180"/>
                  </a:cubicBezTo>
                  <a:cubicBezTo>
                    <a:pt x="239" y="188"/>
                    <a:pt x="235" y="197"/>
                    <a:pt x="230" y="206"/>
                  </a:cubicBezTo>
                  <a:cubicBezTo>
                    <a:pt x="225" y="216"/>
                    <a:pt x="218" y="226"/>
                    <a:pt x="209" y="237"/>
                  </a:cubicBezTo>
                  <a:cubicBezTo>
                    <a:pt x="200" y="249"/>
                    <a:pt x="190" y="261"/>
                    <a:pt x="177" y="275"/>
                  </a:cubicBezTo>
                  <a:cubicBezTo>
                    <a:pt x="10" y="453"/>
                    <a:pt x="10" y="453"/>
                    <a:pt x="10" y="453"/>
                  </a:cubicBezTo>
                  <a:cubicBezTo>
                    <a:pt x="10" y="523"/>
                    <a:pt x="10" y="523"/>
                    <a:pt x="10" y="523"/>
                  </a:cubicBezTo>
                  <a:cubicBezTo>
                    <a:pt x="134" y="523"/>
                    <a:pt x="134" y="523"/>
                    <a:pt x="134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1850" y="523"/>
                    <a:pt x="1850" y="523"/>
                    <a:pt x="1850" y="523"/>
                  </a:cubicBezTo>
                  <a:cubicBezTo>
                    <a:pt x="1850" y="0"/>
                    <a:pt x="1850" y="0"/>
                    <a:pt x="185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xmlns="" id="{BB260E29-6401-5747-A5FA-B235452D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02" y="3521633"/>
              <a:ext cx="855815" cy="1029705"/>
            </a:xfrm>
            <a:custGeom>
              <a:avLst/>
              <a:gdLst>
                <a:gd name="T0" fmla="*/ 228 w 228"/>
                <a:gd name="T1" fmla="*/ 274 h 274"/>
                <a:gd name="T2" fmla="*/ 131 w 228"/>
                <a:gd name="T3" fmla="*/ 0 h 274"/>
                <a:gd name="T4" fmla="*/ 134 w 228"/>
                <a:gd name="T5" fmla="*/ 29 h 274"/>
                <a:gd name="T6" fmla="*/ 129 w 228"/>
                <a:gd name="T7" fmla="*/ 62 h 274"/>
                <a:gd name="T8" fmla="*/ 114 w 228"/>
                <a:gd name="T9" fmla="*/ 93 h 274"/>
                <a:gd name="T10" fmla="*/ 90 w 228"/>
                <a:gd name="T11" fmla="*/ 125 h 274"/>
                <a:gd name="T12" fmla="*/ 60 w 228"/>
                <a:gd name="T13" fmla="*/ 158 h 274"/>
                <a:gd name="T14" fmla="*/ 0 w 228"/>
                <a:gd name="T15" fmla="*/ 220 h 274"/>
                <a:gd name="T16" fmla="*/ 145 w 228"/>
                <a:gd name="T17" fmla="*/ 220 h 274"/>
                <a:gd name="T18" fmla="*/ 145 w 228"/>
                <a:gd name="T19" fmla="*/ 274 h 274"/>
                <a:gd name="T20" fmla="*/ 228 w 228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74">
                  <a:moveTo>
                    <a:pt x="228" y="274"/>
                  </a:moveTo>
                  <a:cubicBezTo>
                    <a:pt x="156" y="70"/>
                    <a:pt x="136" y="15"/>
                    <a:pt x="131" y="0"/>
                  </a:cubicBezTo>
                  <a:cubicBezTo>
                    <a:pt x="133" y="9"/>
                    <a:pt x="134" y="19"/>
                    <a:pt x="134" y="29"/>
                  </a:cubicBezTo>
                  <a:cubicBezTo>
                    <a:pt x="134" y="40"/>
                    <a:pt x="133" y="51"/>
                    <a:pt x="129" y="62"/>
                  </a:cubicBezTo>
                  <a:cubicBezTo>
                    <a:pt x="126" y="72"/>
                    <a:pt x="121" y="83"/>
                    <a:pt x="114" y="93"/>
                  </a:cubicBezTo>
                  <a:cubicBezTo>
                    <a:pt x="107" y="103"/>
                    <a:pt x="100" y="114"/>
                    <a:pt x="90" y="125"/>
                  </a:cubicBezTo>
                  <a:cubicBezTo>
                    <a:pt x="81" y="135"/>
                    <a:pt x="71" y="147"/>
                    <a:pt x="60" y="1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5" y="274"/>
                    <a:pt x="145" y="274"/>
                    <a:pt x="145" y="274"/>
                  </a:cubicBezTo>
                  <a:cubicBezTo>
                    <a:pt x="228" y="274"/>
                    <a:pt x="228" y="274"/>
                    <a:pt x="228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53" name="Rectangle 63">
              <a:extLst>
                <a:ext uri="{FF2B5EF4-FFF2-40B4-BE49-F238E27FC236}">
                  <a16:creationId xmlns:a16="http://schemas.microsoft.com/office/drawing/2014/main" xmlns="" id="{F3E444AC-A71A-EE4C-A036-230BD7C875DB}"/>
                </a:ext>
              </a:extLst>
            </p:cNvPr>
            <p:cNvSpPr/>
            <p:nvPr/>
          </p:nvSpPr>
          <p:spPr>
            <a:xfrm>
              <a:off x="5441922" y="3281809"/>
              <a:ext cx="96419" cy="12761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grpSp>
        <p:nvGrpSpPr>
          <p:cNvPr id="54" name="Group 3">
            <a:extLst>
              <a:ext uri="{FF2B5EF4-FFF2-40B4-BE49-F238E27FC236}">
                <a16:creationId xmlns:a16="http://schemas.microsoft.com/office/drawing/2014/main" xmlns="" id="{BAAA12D5-89EB-6744-82E1-60216314D969}"/>
              </a:ext>
            </a:extLst>
          </p:cNvPr>
          <p:cNvGrpSpPr/>
          <p:nvPr/>
        </p:nvGrpSpPr>
        <p:grpSpPr>
          <a:xfrm>
            <a:off x="5894614" y="1657767"/>
            <a:ext cx="5762591" cy="1617868"/>
            <a:chOff x="938352" y="4691412"/>
            <a:chExt cx="4599989" cy="1272469"/>
          </a:xfrm>
        </p:grpSpPr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A3758E46-617D-8348-9041-2D605F02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352" y="4691412"/>
              <a:ext cx="4503571" cy="1272469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xmlns="" id="{4CE958B3-5ADC-5C46-95BD-ECB207DB4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442" y="4960579"/>
              <a:ext cx="772642" cy="1003302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xmlns="" id="{63C72F5B-1A9C-A548-A877-8B1B24BE0320}"/>
                </a:ext>
              </a:extLst>
            </p:cNvPr>
            <p:cNvSpPr/>
            <p:nvPr/>
          </p:nvSpPr>
          <p:spPr>
            <a:xfrm>
              <a:off x="5441922" y="4691412"/>
              <a:ext cx="96419" cy="12724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grpSp>
        <p:nvGrpSpPr>
          <p:cNvPr id="58" name="Group 4">
            <a:extLst>
              <a:ext uri="{FF2B5EF4-FFF2-40B4-BE49-F238E27FC236}">
                <a16:creationId xmlns:a16="http://schemas.microsoft.com/office/drawing/2014/main" xmlns="" id="{A9F27D00-95AD-1143-8749-C000BE3AC57F}"/>
              </a:ext>
            </a:extLst>
          </p:cNvPr>
          <p:cNvGrpSpPr/>
          <p:nvPr/>
        </p:nvGrpSpPr>
        <p:grpSpPr>
          <a:xfrm>
            <a:off x="5894614" y="3646734"/>
            <a:ext cx="5762592" cy="1496220"/>
            <a:chOff x="6629410" y="1875865"/>
            <a:chExt cx="4637079" cy="1272470"/>
          </a:xfrm>
        </p:grpSpPr>
        <p:sp>
          <p:nvSpPr>
            <p:cNvPr id="59" name="Freeform 65">
              <a:extLst>
                <a:ext uri="{FF2B5EF4-FFF2-40B4-BE49-F238E27FC236}">
                  <a16:creationId xmlns:a16="http://schemas.microsoft.com/office/drawing/2014/main" xmlns="" id="{A82AF22F-8A06-E945-9C9A-E8FFFF950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9410" y="1875866"/>
              <a:ext cx="4540661" cy="1272469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xmlns="" id="{B34B5669-C86F-404F-B305-2BF29AF3E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75" y="1875866"/>
              <a:ext cx="457566" cy="1272469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61" name="Rectangle 71">
              <a:extLst>
                <a:ext uri="{FF2B5EF4-FFF2-40B4-BE49-F238E27FC236}">
                  <a16:creationId xmlns:a16="http://schemas.microsoft.com/office/drawing/2014/main" xmlns="" id="{0213B79B-DD19-F145-A046-8D5DE0FEC9E8}"/>
                </a:ext>
              </a:extLst>
            </p:cNvPr>
            <p:cNvSpPr/>
            <p:nvPr/>
          </p:nvSpPr>
          <p:spPr>
            <a:xfrm>
              <a:off x="11170070" y="1875865"/>
              <a:ext cx="96419" cy="12724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sp>
        <p:nvSpPr>
          <p:cNvPr id="70" name="TextBox 74">
            <a:extLst>
              <a:ext uri="{FF2B5EF4-FFF2-40B4-BE49-F238E27FC236}">
                <a16:creationId xmlns:a16="http://schemas.microsoft.com/office/drawing/2014/main" xmlns="" id="{207D9C45-8142-B441-88C3-B3F3933FA8FE}"/>
              </a:ext>
            </a:extLst>
          </p:cNvPr>
          <p:cNvSpPr txBox="1"/>
          <p:nvPr/>
        </p:nvSpPr>
        <p:spPr>
          <a:xfrm>
            <a:off x="1698171" y="2281506"/>
            <a:ext cx="3894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透徹禱告，供應生命</a:t>
            </a:r>
            <a:endParaRPr lang="zh-TW" altLang="zh-TW" sz="3200" dirty="0">
              <a:solidFill>
                <a:srgbClr val="FFFFF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71" name="TextBox 74">
            <a:extLst>
              <a:ext uri="{FF2B5EF4-FFF2-40B4-BE49-F238E27FC236}">
                <a16:creationId xmlns:a16="http://schemas.microsoft.com/office/drawing/2014/main" xmlns="" id="{83893E74-E27D-F747-8959-E5A3C0914526}"/>
              </a:ext>
            </a:extLst>
          </p:cNvPr>
          <p:cNvSpPr txBox="1"/>
          <p:nvPr/>
        </p:nvSpPr>
        <p:spPr>
          <a:xfrm>
            <a:off x="1760011" y="4133234"/>
            <a:ext cx="389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實行彼此互相與配搭</a:t>
            </a:r>
            <a:endParaRPr lang="en-US" sz="3200" dirty="0">
              <a:solidFill>
                <a:srgbClr val="FFFFF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72" name="TextBox 74">
            <a:extLst>
              <a:ext uri="{FF2B5EF4-FFF2-40B4-BE49-F238E27FC236}">
                <a16:creationId xmlns:a16="http://schemas.microsoft.com/office/drawing/2014/main" xmlns="" id="{1AFD6697-15E5-0D49-92A2-248B71105177}"/>
              </a:ext>
            </a:extLst>
          </p:cNvPr>
          <p:cNvSpPr txBox="1"/>
          <p:nvPr/>
        </p:nvSpPr>
        <p:spPr>
          <a:xfrm>
            <a:off x="7206560" y="1948051"/>
            <a:ext cx="404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聚會中盡功用，作神諸般恩典的好管家</a:t>
            </a:r>
            <a:endParaRPr lang="zh-TW" altLang="zh-TW" sz="3200" dirty="0">
              <a:solidFill>
                <a:srgbClr val="FFFFF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73" name="TextBox 74">
            <a:extLst>
              <a:ext uri="{FF2B5EF4-FFF2-40B4-BE49-F238E27FC236}">
                <a16:creationId xmlns:a16="http://schemas.microsoft.com/office/drawing/2014/main" xmlns="" id="{9A5A96D5-F8CD-EE44-86DA-7C3AF00D345B}"/>
              </a:ext>
            </a:extLst>
          </p:cNvPr>
          <p:cNvSpPr txBox="1"/>
          <p:nvPr/>
        </p:nvSpPr>
        <p:spPr>
          <a:xfrm>
            <a:off x="7104959" y="3929382"/>
            <a:ext cx="4306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  <a:latin typeface="Lantinghei TC Demibold" panose="03000509000000000000" pitchFamily="66" charset="-120"/>
                <a:ea typeface="Lantinghei TC Demibold" panose="03000509000000000000" pitchFamily="66" charset="-120"/>
              </a:rPr>
              <a:t>避免消極談論，對付天然的個性，野心及驕傲</a:t>
            </a:r>
            <a:endParaRPr lang="en-US" altLang="zh-TW" sz="3200" dirty="0">
              <a:solidFill>
                <a:srgbClr val="FFFFF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D6952D2B-6189-483E-B832-80DDF17DFE8B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召會的事奉</a:t>
            </a:r>
          </a:p>
        </p:txBody>
      </p:sp>
    </p:spTree>
    <p:extLst>
      <p:ext uri="{BB962C8B-B14F-4D97-AF65-F5344CB8AC3E}">
        <p14:creationId xmlns:p14="http://schemas.microsoft.com/office/powerpoint/2010/main" val="9406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xmlns="" id="{8415E130-99DA-9A4B-AB52-EDCB46CD4B79}"/>
              </a:ext>
            </a:extLst>
          </p:cNvPr>
          <p:cNvSpPr txBox="1"/>
          <p:nvPr/>
        </p:nvSpPr>
        <p:spPr>
          <a:xfrm>
            <a:off x="357368" y="1000280"/>
            <a:ext cx="10127848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壹、透徹的禱告，供應生命</a:t>
            </a:r>
            <a:endParaRPr lang="en-US" altLang="zh-TW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7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召會中的事奉，表面看來是處理事務，或者為召會作一個工作。然而，召會中任何一種事奉的目的，乃是要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供應生命給人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。為了能供應生命，我們需要在每件事上都有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透徹的禱告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en-US" altLang="zh-TW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13597217-4454-41F8-929B-886148291517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召會的事奉</a:t>
            </a:r>
          </a:p>
        </p:txBody>
      </p:sp>
    </p:spTree>
    <p:extLst>
      <p:ext uri="{BB962C8B-B14F-4D97-AF65-F5344CB8AC3E}">
        <p14:creationId xmlns:p14="http://schemas.microsoft.com/office/powerpoint/2010/main" val="1948835771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AF6468E3-7871-D643-ACA9-D9F596B51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文本框 41">
            <a:extLst>
              <a:ext uri="{FF2B5EF4-FFF2-40B4-BE49-F238E27FC236}">
                <a16:creationId xmlns:a16="http://schemas.microsoft.com/office/drawing/2014/main" xmlns="" id="{A48D775E-F0D3-5A48-A261-ECF7FF6BC732}"/>
              </a:ext>
            </a:extLst>
          </p:cNvPr>
          <p:cNvSpPr txBox="1"/>
          <p:nvPr/>
        </p:nvSpPr>
        <p:spPr>
          <a:xfrm>
            <a:off x="5506786" y="2315929"/>
            <a:ext cx="637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主的回來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文本框 42">
            <a:extLst>
              <a:ext uri="{FF2B5EF4-FFF2-40B4-BE49-F238E27FC236}">
                <a16:creationId xmlns:a16="http://schemas.microsoft.com/office/drawing/2014/main" xmlns="" id="{87FAC7DE-6143-D54D-8DFA-6C4FE3EA42D4}"/>
              </a:ext>
            </a:extLst>
          </p:cNvPr>
          <p:cNvSpPr txBox="1"/>
          <p:nvPr/>
        </p:nvSpPr>
        <p:spPr>
          <a:xfrm>
            <a:off x="5506785" y="3136543"/>
            <a:ext cx="597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文本框 43">
            <a:extLst>
              <a:ext uri="{FF2B5EF4-FFF2-40B4-BE49-F238E27FC236}">
                <a16:creationId xmlns:a16="http://schemas.microsoft.com/office/drawing/2014/main" xmlns="" id="{A9F13000-3A37-6642-8645-0212DB37DB11}"/>
              </a:ext>
            </a:extLst>
          </p:cNvPr>
          <p:cNvSpPr txBox="1"/>
          <p:nvPr/>
        </p:nvSpPr>
        <p:spPr>
          <a:xfrm>
            <a:off x="5506785" y="4082811"/>
            <a:ext cx="597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與長老及負責弟兄的交通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文本框 44">
            <a:extLst>
              <a:ext uri="{FF2B5EF4-FFF2-40B4-BE49-F238E27FC236}">
                <a16:creationId xmlns:a16="http://schemas.microsoft.com/office/drawing/2014/main" xmlns="" id="{AEA27300-0C78-A846-9341-DAD95FB656A8}"/>
              </a:ext>
            </a:extLst>
          </p:cNvPr>
          <p:cNvSpPr txBox="1"/>
          <p:nvPr/>
        </p:nvSpPr>
        <p:spPr>
          <a:xfrm>
            <a:off x="5506786" y="4960305"/>
            <a:ext cx="637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在安那翰以及杭庭頓灘市的聚會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(13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本框 44">
            <a:extLst>
              <a:ext uri="{FF2B5EF4-FFF2-40B4-BE49-F238E27FC236}">
                <a16:creationId xmlns:a16="http://schemas.microsoft.com/office/drawing/2014/main" xmlns="" id="{4CA0DC87-33DF-A348-B25C-98850117F8BA}"/>
              </a:ext>
            </a:extLst>
          </p:cNvPr>
          <p:cNvSpPr txBox="1"/>
          <p:nvPr/>
        </p:nvSpPr>
        <p:spPr>
          <a:xfrm>
            <a:off x="5506785" y="5800621"/>
            <a:ext cx="6379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為着召會的建造正常結果子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和牧養的路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(9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文本框 44">
            <a:extLst>
              <a:ext uri="{FF2B5EF4-FFF2-40B4-BE49-F238E27FC236}">
                <a16:creationId xmlns:a16="http://schemas.microsoft.com/office/drawing/2014/main" xmlns="" id="{424053DA-8BA0-5748-9C59-F89C6707366A}"/>
              </a:ext>
            </a:extLst>
          </p:cNvPr>
          <p:cNvSpPr txBox="1"/>
          <p:nvPr/>
        </p:nvSpPr>
        <p:spPr>
          <a:xfrm>
            <a:off x="5506786" y="1327172"/>
            <a:ext cx="637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召會事奉的基本因素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C560B122-D09E-5547-9715-7DA0DFB6B927}"/>
              </a:ext>
            </a:extLst>
          </p:cNvPr>
          <p:cNvGrpSpPr/>
          <p:nvPr/>
        </p:nvGrpSpPr>
        <p:grpSpPr>
          <a:xfrm>
            <a:off x="305469" y="4767129"/>
            <a:ext cx="2238746" cy="1942145"/>
            <a:chOff x="305469" y="4767129"/>
            <a:chExt cx="2241788" cy="1942145"/>
          </a:xfrm>
        </p:grpSpPr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xmlns="" id="{6CBD4C10-9BC7-7C4A-A5F6-212CEC57A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1" y="4767129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84" name="文本框 21">
              <a:extLst>
                <a:ext uri="{FF2B5EF4-FFF2-40B4-BE49-F238E27FC236}">
                  <a16:creationId xmlns:a16="http://schemas.microsoft.com/office/drawing/2014/main" xmlns="" id="{C5C881C6-812E-B942-8CB6-972C1045AF43}"/>
                </a:ext>
              </a:extLst>
            </p:cNvPr>
            <p:cNvSpPr txBox="1"/>
            <p:nvPr/>
          </p:nvSpPr>
          <p:spPr>
            <a:xfrm>
              <a:off x="305469" y="5870487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12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xmlns="" id="{C88424D4-1D35-FC4F-92B8-E481ADAAA1B6}"/>
              </a:ext>
            </a:extLst>
          </p:cNvPr>
          <p:cNvGrpSpPr/>
          <p:nvPr/>
        </p:nvGrpSpPr>
        <p:grpSpPr>
          <a:xfrm>
            <a:off x="305469" y="3858476"/>
            <a:ext cx="2238752" cy="1942145"/>
            <a:chOff x="305469" y="3858476"/>
            <a:chExt cx="2241788" cy="1942145"/>
          </a:xfrm>
        </p:grpSpPr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xmlns="" id="{A5C2DDE2-74DE-C24A-B4E5-A597667E0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1" y="3858476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86" name="文本框 20">
              <a:extLst>
                <a:ext uri="{FF2B5EF4-FFF2-40B4-BE49-F238E27FC236}">
                  <a16:creationId xmlns:a16="http://schemas.microsoft.com/office/drawing/2014/main" xmlns="" id="{920A4CAF-495B-E74F-82E8-2A9666ED5819}"/>
                </a:ext>
              </a:extLst>
            </p:cNvPr>
            <p:cNvSpPr txBox="1"/>
            <p:nvPr/>
          </p:nvSpPr>
          <p:spPr>
            <a:xfrm>
              <a:off x="305469" y="5010160"/>
              <a:ext cx="2241786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11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xmlns="" id="{3520FB23-89CE-654E-A352-6242D3258FB2}"/>
              </a:ext>
            </a:extLst>
          </p:cNvPr>
          <p:cNvGrpSpPr/>
          <p:nvPr/>
        </p:nvGrpSpPr>
        <p:grpSpPr>
          <a:xfrm>
            <a:off x="302434" y="2919288"/>
            <a:ext cx="2241788" cy="1942145"/>
            <a:chOff x="305470" y="2995622"/>
            <a:chExt cx="2241788" cy="1942145"/>
          </a:xfrm>
        </p:grpSpPr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xmlns="" id="{E8ACF979-42A4-424E-8AE4-E92C2FC5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" y="2995622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94" name="文本框 21">
              <a:extLst>
                <a:ext uri="{FF2B5EF4-FFF2-40B4-BE49-F238E27FC236}">
                  <a16:creationId xmlns:a16="http://schemas.microsoft.com/office/drawing/2014/main" xmlns="" id="{E5CE719A-B67F-CA40-BBB5-8D45A269B4A5}"/>
                </a:ext>
              </a:extLst>
            </p:cNvPr>
            <p:cNvSpPr txBox="1"/>
            <p:nvPr/>
          </p:nvSpPr>
          <p:spPr>
            <a:xfrm>
              <a:off x="305470" y="4098980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10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xmlns="" id="{16B1AFFD-BB55-6245-8FF5-8C859CB3805F}"/>
              </a:ext>
            </a:extLst>
          </p:cNvPr>
          <p:cNvGrpSpPr/>
          <p:nvPr/>
        </p:nvGrpSpPr>
        <p:grpSpPr>
          <a:xfrm>
            <a:off x="302435" y="2024550"/>
            <a:ext cx="2241788" cy="1942145"/>
            <a:chOff x="305470" y="2080394"/>
            <a:chExt cx="2241788" cy="1942145"/>
          </a:xfrm>
        </p:grpSpPr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xmlns="" id="{2CD91DEF-BD0F-7A45-901A-BACFA2DAB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" y="2080394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93" name="文本框 20">
              <a:extLst>
                <a:ext uri="{FF2B5EF4-FFF2-40B4-BE49-F238E27FC236}">
                  <a16:creationId xmlns:a16="http://schemas.microsoft.com/office/drawing/2014/main" xmlns="" id="{DB7480A5-E7BA-304B-911B-FB31DD1E75C9}"/>
                </a:ext>
              </a:extLst>
            </p:cNvPr>
            <p:cNvSpPr txBox="1"/>
            <p:nvPr/>
          </p:nvSpPr>
          <p:spPr>
            <a:xfrm>
              <a:off x="305470" y="3199922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9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xmlns="" id="{DCA6E0BF-D722-2342-BA42-B3F48019014E}"/>
              </a:ext>
            </a:extLst>
          </p:cNvPr>
          <p:cNvGrpSpPr/>
          <p:nvPr/>
        </p:nvGrpSpPr>
        <p:grpSpPr>
          <a:xfrm>
            <a:off x="302436" y="1224114"/>
            <a:ext cx="2241788" cy="1942145"/>
            <a:chOff x="305470" y="1165165"/>
            <a:chExt cx="2241788" cy="1942145"/>
          </a:xfrm>
        </p:grpSpPr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xmlns="" id="{55F73977-85D6-6842-A3FC-AD16B9BAF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" y="1165165"/>
              <a:ext cx="2241786" cy="1942145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457 h 17"/>
                <a:gd name="T4" fmla="*/ 1147763 w 18"/>
                <a:gd name="T5" fmla="*/ 643031 h 17"/>
                <a:gd name="T6" fmla="*/ 1083998 w 18"/>
                <a:gd name="T7" fmla="*/ 759945 h 17"/>
                <a:gd name="T8" fmla="*/ 637646 w 18"/>
                <a:gd name="T9" fmla="*/ 993775 h 17"/>
                <a:gd name="T10" fmla="*/ 510117 w 18"/>
                <a:gd name="T11" fmla="*/ 993775 h 17"/>
                <a:gd name="T12" fmla="*/ 63765 w 18"/>
                <a:gd name="T13" fmla="*/ 759945 h 17"/>
                <a:gd name="T14" fmla="*/ 0 w 18"/>
                <a:gd name="T15" fmla="*/ 643031 h 17"/>
                <a:gd name="T16" fmla="*/ 0 w 18"/>
                <a:gd name="T17" fmla="*/ 58457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30000"/>
                </a:lnSpc>
              </a:pPr>
              <a:endParaRPr lang="zh-CN" altLang="en-US" sz="2002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92" name="文本框 19">
              <a:extLst>
                <a:ext uri="{FF2B5EF4-FFF2-40B4-BE49-F238E27FC236}">
                  <a16:creationId xmlns:a16="http://schemas.microsoft.com/office/drawing/2014/main" xmlns="" id="{5149BF74-CC9E-6E4B-8BD4-5C56915F3A25}"/>
                </a:ext>
              </a:extLst>
            </p:cNvPr>
            <p:cNvSpPr txBox="1"/>
            <p:nvPr/>
          </p:nvSpPr>
          <p:spPr>
            <a:xfrm>
              <a:off x="305470" y="2289144"/>
              <a:ext cx="2241787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8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5C197C4E-8109-BD4E-B0B1-A9C24DACAC3E}"/>
              </a:ext>
            </a:extLst>
          </p:cNvPr>
          <p:cNvGrpSpPr/>
          <p:nvPr/>
        </p:nvGrpSpPr>
        <p:grpSpPr>
          <a:xfrm>
            <a:off x="305470" y="249938"/>
            <a:ext cx="2241788" cy="1945249"/>
            <a:chOff x="305470" y="249938"/>
            <a:chExt cx="2241788" cy="1945249"/>
          </a:xfrm>
        </p:grpSpPr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xmlns="" id="{243E72E1-8332-DE49-9B91-62D519F6B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72" y="249938"/>
              <a:ext cx="2241786" cy="1945249"/>
            </a:xfrm>
            <a:custGeom>
              <a:avLst/>
              <a:gdLst>
                <a:gd name="T0" fmla="*/ 1083998 w 18"/>
                <a:gd name="T1" fmla="*/ 0 h 17"/>
                <a:gd name="T2" fmla="*/ 1147763 w 18"/>
                <a:gd name="T3" fmla="*/ 58551 h 17"/>
                <a:gd name="T4" fmla="*/ 1147763 w 18"/>
                <a:gd name="T5" fmla="*/ 644058 h 17"/>
                <a:gd name="T6" fmla="*/ 1083998 w 18"/>
                <a:gd name="T7" fmla="*/ 761160 h 17"/>
                <a:gd name="T8" fmla="*/ 637646 w 18"/>
                <a:gd name="T9" fmla="*/ 995363 h 17"/>
                <a:gd name="T10" fmla="*/ 510117 w 18"/>
                <a:gd name="T11" fmla="*/ 995363 h 17"/>
                <a:gd name="T12" fmla="*/ 63765 w 18"/>
                <a:gd name="T13" fmla="*/ 761160 h 17"/>
                <a:gd name="T14" fmla="*/ 0 w 18"/>
                <a:gd name="T15" fmla="*/ 644058 h 17"/>
                <a:gd name="T16" fmla="*/ 0 w 18"/>
                <a:gd name="T17" fmla="*/ 58551 h 17"/>
                <a:gd name="T18" fmla="*/ 63765 w 18"/>
                <a:gd name="T19" fmla="*/ 0 h 17"/>
                <a:gd name="T20" fmla="*/ 1083998 w 1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7"/>
                <a:gd name="T35" fmla="*/ 18 w 1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7">
                  <a:moveTo>
                    <a:pt x="17" y="0"/>
                  </a:moveTo>
                  <a:cubicBezTo>
                    <a:pt x="17" y="0"/>
                    <a:pt x="18" y="0"/>
                    <a:pt x="18" y="1"/>
                  </a:cubicBezTo>
                  <a:cubicBezTo>
                    <a:pt x="18" y="1"/>
                    <a:pt x="18" y="10"/>
                    <a:pt x="18" y="11"/>
                  </a:cubicBezTo>
                  <a:cubicBezTo>
                    <a:pt x="18" y="12"/>
                    <a:pt x="18" y="12"/>
                    <a:pt x="17" y="13"/>
                  </a:cubicBezTo>
                  <a:cubicBezTo>
                    <a:pt x="16" y="13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2" y="13"/>
                    <a:pt x="1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91" name="文本框 18">
              <a:extLst>
                <a:ext uri="{FF2B5EF4-FFF2-40B4-BE49-F238E27FC236}">
                  <a16:creationId xmlns:a16="http://schemas.microsoft.com/office/drawing/2014/main" xmlns="" id="{1B577BD8-9BEE-4A44-A38E-64E2EE72B75A}"/>
                </a:ext>
              </a:extLst>
            </p:cNvPr>
            <p:cNvSpPr txBox="1"/>
            <p:nvPr/>
          </p:nvSpPr>
          <p:spPr>
            <a:xfrm>
              <a:off x="305470" y="1379854"/>
              <a:ext cx="2241788" cy="598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53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  </a:t>
              </a:r>
              <a:r>
                <a:rPr lang="en-US" altLang="zh-CN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0</a:t>
              </a:r>
              <a:r>
                <a:rPr lang="en-US" altLang="zh-TW" sz="2531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 panose="020B0604020202020204" pitchFamily="34" charset="0"/>
                </a:rPr>
                <a:t>7</a:t>
              </a:r>
              <a:endParaRPr lang="zh-CN" altLang="en-US" sz="25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95" name="文本框 5">
              <a:extLst>
                <a:ext uri="{FF2B5EF4-FFF2-40B4-BE49-F238E27FC236}">
                  <a16:creationId xmlns:a16="http://schemas.microsoft.com/office/drawing/2014/main" xmlns="" id="{28B438CD-E140-764D-800D-FEE1F59EA1F7}"/>
                </a:ext>
              </a:extLst>
            </p:cNvPr>
            <p:cNvSpPr txBox="1"/>
            <p:nvPr/>
          </p:nvSpPr>
          <p:spPr>
            <a:xfrm>
              <a:off x="487992" y="332291"/>
              <a:ext cx="19370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第二冊</a:t>
              </a:r>
              <a:endParaRPr lang="zh-CN" alt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96" name="直接连接符 10">
            <a:extLst>
              <a:ext uri="{FF2B5EF4-FFF2-40B4-BE49-F238E27FC236}">
                <a16:creationId xmlns:a16="http://schemas.microsoft.com/office/drawing/2014/main" xmlns="" id="{21117113-99B8-AB4F-AEF4-1C69D93AF3DD}"/>
              </a:ext>
            </a:extLst>
          </p:cNvPr>
          <p:cNvCxnSpPr>
            <a:cxnSpLocks/>
          </p:cNvCxnSpPr>
          <p:nvPr/>
        </p:nvCxnSpPr>
        <p:spPr>
          <a:xfrm flipH="1">
            <a:off x="2783536" y="1558005"/>
            <a:ext cx="2407708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11">
            <a:extLst>
              <a:ext uri="{FF2B5EF4-FFF2-40B4-BE49-F238E27FC236}">
                <a16:creationId xmlns:a16="http://schemas.microsoft.com/office/drawing/2014/main" xmlns="" id="{80A6DC87-20C9-704F-A0D1-E83794EEAE29}"/>
              </a:ext>
            </a:extLst>
          </p:cNvPr>
          <p:cNvCxnSpPr>
            <a:cxnSpLocks/>
          </p:cNvCxnSpPr>
          <p:nvPr/>
        </p:nvCxnSpPr>
        <p:spPr>
          <a:xfrm flipH="1">
            <a:off x="2765062" y="3361313"/>
            <a:ext cx="2426182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12">
            <a:extLst>
              <a:ext uri="{FF2B5EF4-FFF2-40B4-BE49-F238E27FC236}">
                <a16:creationId xmlns:a16="http://schemas.microsoft.com/office/drawing/2014/main" xmlns="" id="{1A26B452-90C2-2944-BF6B-852450EF2F25}"/>
              </a:ext>
            </a:extLst>
          </p:cNvPr>
          <p:cNvCxnSpPr>
            <a:cxnSpLocks/>
          </p:cNvCxnSpPr>
          <p:nvPr/>
        </p:nvCxnSpPr>
        <p:spPr>
          <a:xfrm flipH="1">
            <a:off x="2755826" y="4272625"/>
            <a:ext cx="2435418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13">
            <a:extLst>
              <a:ext uri="{FF2B5EF4-FFF2-40B4-BE49-F238E27FC236}">
                <a16:creationId xmlns:a16="http://schemas.microsoft.com/office/drawing/2014/main" xmlns="" id="{5E23E715-8E44-A743-AE34-306FE69CD45C}"/>
              </a:ext>
            </a:extLst>
          </p:cNvPr>
          <p:cNvCxnSpPr>
            <a:cxnSpLocks/>
          </p:cNvCxnSpPr>
          <p:nvPr/>
        </p:nvCxnSpPr>
        <p:spPr>
          <a:xfrm flipH="1">
            <a:off x="2755826" y="5232157"/>
            <a:ext cx="2435418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14">
            <a:extLst>
              <a:ext uri="{FF2B5EF4-FFF2-40B4-BE49-F238E27FC236}">
                <a16:creationId xmlns:a16="http://schemas.microsoft.com/office/drawing/2014/main" xmlns="" id="{38CEEAFF-9932-0B48-AF1B-C7030213D535}"/>
              </a:ext>
            </a:extLst>
          </p:cNvPr>
          <p:cNvCxnSpPr>
            <a:cxnSpLocks/>
          </p:cNvCxnSpPr>
          <p:nvPr/>
        </p:nvCxnSpPr>
        <p:spPr>
          <a:xfrm>
            <a:off x="5390871" y="1444158"/>
            <a:ext cx="0" cy="299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5">
            <a:extLst>
              <a:ext uri="{FF2B5EF4-FFF2-40B4-BE49-F238E27FC236}">
                <a16:creationId xmlns:a16="http://schemas.microsoft.com/office/drawing/2014/main" xmlns="" id="{3F79A84A-61F0-4045-AAC6-E7AC48C10470}"/>
              </a:ext>
            </a:extLst>
          </p:cNvPr>
          <p:cNvCxnSpPr>
            <a:cxnSpLocks/>
          </p:cNvCxnSpPr>
          <p:nvPr/>
        </p:nvCxnSpPr>
        <p:spPr>
          <a:xfrm>
            <a:off x="5377476" y="3212307"/>
            <a:ext cx="0" cy="2980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6">
            <a:extLst>
              <a:ext uri="{FF2B5EF4-FFF2-40B4-BE49-F238E27FC236}">
                <a16:creationId xmlns:a16="http://schemas.microsoft.com/office/drawing/2014/main" xmlns="" id="{3A22670F-F4AA-354C-A5A1-65E75AD8EC86}"/>
              </a:ext>
            </a:extLst>
          </p:cNvPr>
          <p:cNvCxnSpPr>
            <a:cxnSpLocks/>
          </p:cNvCxnSpPr>
          <p:nvPr/>
        </p:nvCxnSpPr>
        <p:spPr>
          <a:xfrm>
            <a:off x="5362408" y="4163801"/>
            <a:ext cx="0" cy="29968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7">
            <a:extLst>
              <a:ext uri="{FF2B5EF4-FFF2-40B4-BE49-F238E27FC236}">
                <a16:creationId xmlns:a16="http://schemas.microsoft.com/office/drawing/2014/main" xmlns="" id="{2147368A-54EF-F744-8BBF-8B229262F31B}"/>
              </a:ext>
            </a:extLst>
          </p:cNvPr>
          <p:cNvCxnSpPr>
            <a:cxnSpLocks/>
          </p:cNvCxnSpPr>
          <p:nvPr/>
        </p:nvCxnSpPr>
        <p:spPr>
          <a:xfrm>
            <a:off x="5349015" y="5041295"/>
            <a:ext cx="0" cy="299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3">
            <a:extLst>
              <a:ext uri="{FF2B5EF4-FFF2-40B4-BE49-F238E27FC236}">
                <a16:creationId xmlns:a16="http://schemas.microsoft.com/office/drawing/2014/main" xmlns="" id="{2C292C6A-8454-124A-8CDB-BBFEE6CB4B07}"/>
              </a:ext>
            </a:extLst>
          </p:cNvPr>
          <p:cNvCxnSpPr>
            <a:cxnSpLocks/>
          </p:cNvCxnSpPr>
          <p:nvPr/>
        </p:nvCxnSpPr>
        <p:spPr>
          <a:xfrm flipH="1">
            <a:off x="2763847" y="6225128"/>
            <a:ext cx="2427396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7">
            <a:extLst>
              <a:ext uri="{FF2B5EF4-FFF2-40B4-BE49-F238E27FC236}">
                <a16:creationId xmlns:a16="http://schemas.microsoft.com/office/drawing/2014/main" xmlns="" id="{2633ED75-FD47-7C46-9E4D-87D34C623C97}"/>
              </a:ext>
            </a:extLst>
          </p:cNvPr>
          <p:cNvCxnSpPr>
            <a:cxnSpLocks/>
          </p:cNvCxnSpPr>
          <p:nvPr/>
        </p:nvCxnSpPr>
        <p:spPr>
          <a:xfrm>
            <a:off x="5349015" y="6034266"/>
            <a:ext cx="0" cy="299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1">
            <a:extLst>
              <a:ext uri="{FF2B5EF4-FFF2-40B4-BE49-F238E27FC236}">
                <a16:creationId xmlns:a16="http://schemas.microsoft.com/office/drawing/2014/main" xmlns="" id="{B461D4AB-5C59-B245-8791-9F5A234D6B46}"/>
              </a:ext>
            </a:extLst>
          </p:cNvPr>
          <p:cNvCxnSpPr>
            <a:cxnSpLocks/>
          </p:cNvCxnSpPr>
          <p:nvPr/>
        </p:nvCxnSpPr>
        <p:spPr>
          <a:xfrm flipH="1">
            <a:off x="2783536" y="2546762"/>
            <a:ext cx="2426182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5">
            <a:extLst>
              <a:ext uri="{FF2B5EF4-FFF2-40B4-BE49-F238E27FC236}">
                <a16:creationId xmlns:a16="http://schemas.microsoft.com/office/drawing/2014/main" xmlns="" id="{FB40B395-E91B-AA42-B84E-E0A9B5BEBB17}"/>
              </a:ext>
            </a:extLst>
          </p:cNvPr>
          <p:cNvCxnSpPr>
            <a:cxnSpLocks/>
          </p:cNvCxnSpPr>
          <p:nvPr/>
        </p:nvCxnSpPr>
        <p:spPr>
          <a:xfrm>
            <a:off x="5395950" y="2397756"/>
            <a:ext cx="0" cy="2980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096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8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xmlns="" id="{8415E130-99DA-9A4B-AB52-EDCB46CD4B79}"/>
              </a:ext>
            </a:extLst>
          </p:cNvPr>
          <p:cNvSpPr txBox="1"/>
          <p:nvPr/>
        </p:nvSpPr>
        <p:spPr>
          <a:xfrm>
            <a:off x="339969" y="1168401"/>
            <a:ext cx="1078523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貳、在召會生活中要實行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彼此互相與配搭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120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彼此親熱─羅十二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120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彼此對說─弗五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18-19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120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彼此教導─西三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120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彼此遮蓋─彼前四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120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彼此配搭─腓二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120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彼此服事─彼前五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120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彼此服從─弗五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DF5154D0-A516-4360-9778-6C835ED380A5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召會的事奉</a:t>
            </a:r>
          </a:p>
        </p:txBody>
      </p:sp>
    </p:spTree>
    <p:extLst>
      <p:ext uri="{BB962C8B-B14F-4D97-AF65-F5344CB8AC3E}">
        <p14:creationId xmlns:p14="http://schemas.microsoft.com/office/powerpoint/2010/main" val="437448794"/>
      </p:ext>
    </p:extLst>
  </p:cSld>
  <p:clrMapOvr>
    <a:masterClrMapping/>
  </p:clrMapOvr>
  <p:transition>
    <p:wip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xmlns="" id="{8415E130-99DA-9A4B-AB52-EDCB46CD4B79}"/>
              </a:ext>
            </a:extLst>
          </p:cNvPr>
          <p:cNvSpPr txBox="1"/>
          <p:nvPr/>
        </p:nvSpPr>
        <p:spPr>
          <a:xfrm>
            <a:off x="350157" y="1197858"/>
            <a:ext cx="11593286" cy="523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叁、在召會聚會中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盡功用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作神諸般恩典的好管家  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─彼前四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</a:p>
          <a:p>
            <a:pPr lvl="1">
              <a:lnSpc>
                <a:spcPct val="150000"/>
              </a:lnSpc>
              <a:spcBef>
                <a:spcPts val="2400"/>
              </a:spcBef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與別人同被建造  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向神獻上讚美祭─來十三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，詩篇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119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行善和供輸─來十三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彼此相待以謙卑束腰─約十三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，彼前五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彼此服從─來十三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，彼前五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D86F5049-58FA-4AF3-BAA1-2765B4B40AFB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召會的事奉</a:t>
            </a:r>
          </a:p>
        </p:txBody>
      </p:sp>
    </p:spTree>
    <p:extLst>
      <p:ext uri="{BB962C8B-B14F-4D97-AF65-F5344CB8AC3E}">
        <p14:creationId xmlns:p14="http://schemas.microsoft.com/office/powerpoint/2010/main" val="536715457"/>
      </p:ext>
    </p:extLst>
  </p:cSld>
  <p:clrMapOvr>
    <a:masterClrMapping/>
  </p:clrMapOvr>
  <p:transition>
    <p:wip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C65067-6CFD-D24E-8C9C-6ED0E8863D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xmlns="" id="{8415E130-99DA-9A4B-AB52-EDCB46CD4B79}"/>
              </a:ext>
            </a:extLst>
          </p:cNvPr>
          <p:cNvSpPr txBox="1"/>
          <p:nvPr/>
        </p:nvSpPr>
        <p:spPr>
          <a:xfrm>
            <a:off x="372621" y="1052346"/>
            <a:ext cx="11370557" cy="4186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肆、避免消極談論，對付天然的個性，野心及驕傲</a:t>
            </a:r>
            <a:endParaRPr lang="en-US" altLang="zh-TW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65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避免爭論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發怨言和閒談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─腓二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13-14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65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對付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天然的個性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6500"/>
              </a:lnSpc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對付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野心和驕傲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─賽十四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13-14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6500"/>
              </a:lnSpc>
            </a:pPr>
            <a:endParaRPr lang="en-US" altLang="zh-TW" sz="4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CBD2E96C-C950-4F8B-9270-08E9C69A212A}"/>
              </a:ext>
            </a:extLst>
          </p:cNvPr>
          <p:cNvSpPr txBox="1">
            <a:spLocks/>
          </p:cNvSpPr>
          <p:nvPr/>
        </p:nvSpPr>
        <p:spPr>
          <a:xfrm>
            <a:off x="1917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召會的事奉</a:t>
            </a:r>
          </a:p>
        </p:txBody>
      </p:sp>
    </p:spTree>
    <p:extLst>
      <p:ext uri="{BB962C8B-B14F-4D97-AF65-F5344CB8AC3E}">
        <p14:creationId xmlns:p14="http://schemas.microsoft.com/office/powerpoint/2010/main" val="530222851"/>
      </p:ext>
    </p:extLst>
  </p:cSld>
  <p:clrMapOvr>
    <a:masterClrMapping/>
  </p:clrMapOvr>
  <p:transition>
    <p:wip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8DF2BEB-1A66-4D1F-BA12-D95E93229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12685844-195C-4414-B053-943161E68729}"/>
              </a:ext>
            </a:extLst>
          </p:cNvPr>
          <p:cNvCxnSpPr>
            <a:cxnSpLocks/>
          </p:cNvCxnSpPr>
          <p:nvPr/>
        </p:nvCxnSpPr>
        <p:spPr>
          <a:xfrm>
            <a:off x="5822575" y="1891215"/>
            <a:ext cx="48006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3B8493EE-B800-49D5-9698-244BAF9DAACE}"/>
              </a:ext>
            </a:extLst>
          </p:cNvPr>
          <p:cNvCxnSpPr>
            <a:cxnSpLocks/>
          </p:cNvCxnSpPr>
          <p:nvPr/>
        </p:nvCxnSpPr>
        <p:spPr>
          <a:xfrm>
            <a:off x="5866644" y="3910210"/>
            <a:ext cx="480060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97AE125-8346-443A-A08C-9837959123C6}"/>
              </a:ext>
            </a:extLst>
          </p:cNvPr>
          <p:cNvSpPr txBox="1"/>
          <p:nvPr/>
        </p:nvSpPr>
        <p:spPr>
          <a:xfrm>
            <a:off x="5251888" y="1818980"/>
            <a:ext cx="5972371" cy="200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為著召會的建造</a:t>
            </a:r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正常結果子和牧養的路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1C7692AA-09C3-45A7-96A4-264F64BAAC6F}"/>
              </a:ext>
            </a:extLst>
          </p:cNvPr>
          <p:cNvSpPr/>
          <p:nvPr/>
        </p:nvSpPr>
        <p:spPr>
          <a:xfrm>
            <a:off x="5883603" y="4233070"/>
            <a:ext cx="2205171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840D739-0463-4854-A40B-87B2DA4D4C7B}"/>
              </a:ext>
            </a:extLst>
          </p:cNvPr>
          <p:cNvSpPr txBox="1"/>
          <p:nvPr/>
        </p:nvSpPr>
        <p:spPr>
          <a:xfrm>
            <a:off x="6071419" y="4293745"/>
            <a:ext cx="180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林右庸 弟兄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3566AC16-18B0-41CF-9199-375A962C4AEC}"/>
              </a:ext>
            </a:extLst>
          </p:cNvPr>
          <p:cNvSpPr/>
          <p:nvPr/>
        </p:nvSpPr>
        <p:spPr>
          <a:xfrm>
            <a:off x="8657116" y="4254357"/>
            <a:ext cx="2010130" cy="501855"/>
          </a:xfrm>
          <a:prstGeom prst="roundRect">
            <a:avLst>
              <a:gd name="adj" fmla="val 50000"/>
            </a:avLst>
          </a:prstGeom>
          <a:solidFill>
            <a:srgbClr val="AC6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FC119669-06B3-4D0D-A8C8-D3B364B338DA}"/>
              </a:ext>
            </a:extLst>
          </p:cNvPr>
          <p:cNvSpPr txBox="1"/>
          <p:nvPr/>
        </p:nvSpPr>
        <p:spPr>
          <a:xfrm>
            <a:off x="8755117" y="4320618"/>
            <a:ext cx="174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2019.12.12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9DD10AA-3E04-4A4F-965F-82C74F7AA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98500" l="1635" r="97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1" y="576994"/>
            <a:ext cx="4076727" cy="5486400"/>
          </a:xfrm>
          <a:prstGeom prst="rect">
            <a:avLst/>
          </a:prstGeom>
        </p:spPr>
      </p:pic>
      <p:sp>
        <p:nvSpPr>
          <p:cNvPr id="11" name="文本框 13">
            <a:extLst>
              <a:ext uri="{FF2B5EF4-FFF2-40B4-BE49-F238E27FC236}">
                <a16:creationId xmlns:a16="http://schemas.microsoft.com/office/drawing/2014/main" xmlns="" id="{773B501A-5EA0-4F47-958A-715E29862571}"/>
              </a:ext>
            </a:extLst>
          </p:cNvPr>
          <p:cNvSpPr txBox="1"/>
          <p:nvPr/>
        </p:nvSpPr>
        <p:spPr>
          <a:xfrm>
            <a:off x="6906552" y="934481"/>
            <a:ext cx="336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1973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</a:rPr>
              <a:t>1974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4895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34396BE5-A27F-4048-9BDD-B39FB76781CF}"/>
              </a:ext>
            </a:extLst>
          </p:cNvPr>
          <p:cNvSpPr/>
          <p:nvPr/>
        </p:nvSpPr>
        <p:spPr>
          <a:xfrm>
            <a:off x="-1270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xmlns="" id="{544D4B3E-220C-4814-B8AD-D373B274C6CC}"/>
              </a:ext>
            </a:extLst>
          </p:cNvPr>
          <p:cNvGrpSpPr/>
          <p:nvPr/>
        </p:nvGrpSpPr>
        <p:grpSpPr>
          <a:xfrm>
            <a:off x="2576826" y="1448409"/>
            <a:ext cx="6161583" cy="1190852"/>
            <a:chOff x="2526026" y="1448409"/>
            <a:chExt cx="6161583" cy="1190852"/>
          </a:xfrm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xmlns="" id="{D063A0D2-8825-A644-8E3C-AA32365F2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026" y="1448410"/>
              <a:ext cx="6028639" cy="1190851"/>
            </a:xfrm>
            <a:custGeom>
              <a:avLst/>
              <a:gdLst>
                <a:gd name="T0" fmla="*/ 199 w 3065"/>
                <a:gd name="T1" fmla="*/ 0 h 892"/>
                <a:gd name="T2" fmla="*/ 185 w 3065"/>
                <a:gd name="T3" fmla="*/ 0 h 892"/>
                <a:gd name="T4" fmla="*/ 0 w 3065"/>
                <a:gd name="T5" fmla="*/ 101 h 892"/>
                <a:gd name="T6" fmla="*/ 0 w 3065"/>
                <a:gd name="T7" fmla="*/ 232 h 892"/>
                <a:gd name="T8" fmla="*/ 144 w 3065"/>
                <a:gd name="T9" fmla="*/ 154 h 892"/>
                <a:gd name="T10" fmla="*/ 144 w 3065"/>
                <a:gd name="T11" fmla="*/ 778 h 892"/>
                <a:gd name="T12" fmla="*/ 5 w 3065"/>
                <a:gd name="T13" fmla="*/ 778 h 892"/>
                <a:gd name="T14" fmla="*/ 5 w 3065"/>
                <a:gd name="T15" fmla="*/ 892 h 892"/>
                <a:gd name="T16" fmla="*/ 199 w 3065"/>
                <a:gd name="T17" fmla="*/ 892 h 892"/>
                <a:gd name="T18" fmla="*/ 421 w 3065"/>
                <a:gd name="T19" fmla="*/ 892 h 892"/>
                <a:gd name="T20" fmla="*/ 3065 w 3065"/>
                <a:gd name="T21" fmla="*/ 892 h 892"/>
                <a:gd name="T22" fmla="*/ 3065 w 3065"/>
                <a:gd name="T23" fmla="*/ 0 h 892"/>
                <a:gd name="T24" fmla="*/ 300 w 3065"/>
                <a:gd name="T25" fmla="*/ 0 h 892"/>
                <a:gd name="T26" fmla="*/ 199 w 3065"/>
                <a:gd name="T27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5" h="892">
                  <a:moveTo>
                    <a:pt x="199" y="0"/>
                  </a:moveTo>
                  <a:lnTo>
                    <a:pt x="185" y="0"/>
                  </a:lnTo>
                  <a:lnTo>
                    <a:pt x="0" y="101"/>
                  </a:lnTo>
                  <a:lnTo>
                    <a:pt x="0" y="232"/>
                  </a:lnTo>
                  <a:lnTo>
                    <a:pt x="144" y="154"/>
                  </a:lnTo>
                  <a:lnTo>
                    <a:pt x="144" y="778"/>
                  </a:lnTo>
                  <a:lnTo>
                    <a:pt x="5" y="778"/>
                  </a:lnTo>
                  <a:lnTo>
                    <a:pt x="5" y="892"/>
                  </a:lnTo>
                  <a:lnTo>
                    <a:pt x="199" y="892"/>
                  </a:lnTo>
                  <a:lnTo>
                    <a:pt x="421" y="892"/>
                  </a:lnTo>
                  <a:lnTo>
                    <a:pt x="3065" y="892"/>
                  </a:lnTo>
                  <a:lnTo>
                    <a:pt x="3065" y="0"/>
                  </a:lnTo>
                  <a:lnTo>
                    <a:pt x="300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7A983E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 dirty="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xmlns="" id="{5349DE56-0C8E-114E-BB3B-3E19EF93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960" y="1448410"/>
              <a:ext cx="609623" cy="1186041"/>
            </a:xfrm>
            <a:custGeom>
              <a:avLst/>
              <a:gdLst>
                <a:gd name="T0" fmla="*/ 202 w 202"/>
                <a:gd name="T1" fmla="*/ 576 h 576"/>
                <a:gd name="T2" fmla="*/ 0 w 202"/>
                <a:gd name="T3" fmla="*/ 0 h 576"/>
                <a:gd name="T4" fmla="*/ 0 w 202"/>
                <a:gd name="T5" fmla="*/ 500 h 576"/>
                <a:gd name="T6" fmla="*/ 79 w 202"/>
                <a:gd name="T7" fmla="*/ 500 h 576"/>
                <a:gd name="T8" fmla="*/ 79 w 202"/>
                <a:gd name="T9" fmla="*/ 576 h 576"/>
                <a:gd name="T10" fmla="*/ 202 w 202"/>
                <a:gd name="T11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6">
                  <a:moveTo>
                    <a:pt x="202" y="576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79" y="500"/>
                  </a:lnTo>
                  <a:lnTo>
                    <a:pt x="79" y="576"/>
                  </a:lnTo>
                  <a:lnTo>
                    <a:pt x="202" y="576"/>
                  </a:lnTo>
                  <a:close/>
                </a:path>
              </a:pathLst>
            </a:custGeom>
            <a:solidFill>
              <a:srgbClr val="627A3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9" name="Rectangle 62">
              <a:extLst>
                <a:ext uri="{FF2B5EF4-FFF2-40B4-BE49-F238E27FC236}">
                  <a16:creationId xmlns:a16="http://schemas.microsoft.com/office/drawing/2014/main" xmlns="" id="{7929004B-A2B0-124E-91A9-9FCCAF3D4904}"/>
                </a:ext>
              </a:extLst>
            </p:cNvPr>
            <p:cNvSpPr/>
            <p:nvPr/>
          </p:nvSpPr>
          <p:spPr>
            <a:xfrm>
              <a:off x="8554665" y="1448409"/>
              <a:ext cx="132944" cy="119085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grpSp>
        <p:nvGrpSpPr>
          <p:cNvPr id="10" name="Group 2">
            <a:extLst>
              <a:ext uri="{FF2B5EF4-FFF2-40B4-BE49-F238E27FC236}">
                <a16:creationId xmlns:a16="http://schemas.microsoft.com/office/drawing/2014/main" xmlns="" id="{DCF6E767-6F51-0E4C-ABD5-D73DA233E1CC}"/>
              </a:ext>
            </a:extLst>
          </p:cNvPr>
          <p:cNvGrpSpPr/>
          <p:nvPr/>
        </p:nvGrpSpPr>
        <p:grpSpPr>
          <a:xfrm>
            <a:off x="2430955" y="3021174"/>
            <a:ext cx="6275883" cy="1163937"/>
            <a:chOff x="925513" y="3281809"/>
            <a:chExt cx="4612828" cy="1276130"/>
          </a:xfrm>
        </p:grpSpPr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xmlns="" id="{7DB547AC-3F31-A845-9D0E-FE7D5D1F8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3" y="3283641"/>
              <a:ext cx="4516409" cy="1267698"/>
            </a:xfrm>
            <a:custGeom>
              <a:avLst/>
              <a:gdLst>
                <a:gd name="T0" fmla="*/ 176 w 1850"/>
                <a:gd name="T1" fmla="*/ 0 h 523"/>
                <a:gd name="T2" fmla="*/ 105 w 1850"/>
                <a:gd name="T3" fmla="*/ 13 h 523"/>
                <a:gd name="T4" fmla="*/ 48 w 1850"/>
                <a:gd name="T5" fmla="*/ 50 h 523"/>
                <a:gd name="T6" fmla="*/ 13 w 1850"/>
                <a:gd name="T7" fmla="*/ 104 h 523"/>
                <a:gd name="T8" fmla="*/ 0 w 1850"/>
                <a:gd name="T9" fmla="*/ 169 h 523"/>
                <a:gd name="T10" fmla="*/ 103 w 1850"/>
                <a:gd name="T11" fmla="*/ 169 h 523"/>
                <a:gd name="T12" fmla="*/ 108 w 1850"/>
                <a:gd name="T13" fmla="*/ 134 h 523"/>
                <a:gd name="T14" fmla="*/ 122 w 1850"/>
                <a:gd name="T15" fmla="*/ 107 h 523"/>
                <a:gd name="T16" fmla="*/ 146 w 1850"/>
                <a:gd name="T17" fmla="*/ 89 h 523"/>
                <a:gd name="T18" fmla="*/ 178 w 1850"/>
                <a:gd name="T19" fmla="*/ 82 h 523"/>
                <a:gd name="T20" fmla="*/ 227 w 1850"/>
                <a:gd name="T21" fmla="*/ 102 h 523"/>
                <a:gd name="T22" fmla="*/ 245 w 1850"/>
                <a:gd name="T23" fmla="*/ 156 h 523"/>
                <a:gd name="T24" fmla="*/ 241 w 1850"/>
                <a:gd name="T25" fmla="*/ 180 h 523"/>
                <a:gd name="T26" fmla="*/ 230 w 1850"/>
                <a:gd name="T27" fmla="*/ 206 h 523"/>
                <a:gd name="T28" fmla="*/ 209 w 1850"/>
                <a:gd name="T29" fmla="*/ 237 h 523"/>
                <a:gd name="T30" fmla="*/ 177 w 1850"/>
                <a:gd name="T31" fmla="*/ 275 h 523"/>
                <a:gd name="T32" fmla="*/ 10 w 1850"/>
                <a:gd name="T33" fmla="*/ 453 h 523"/>
                <a:gd name="T34" fmla="*/ 10 w 1850"/>
                <a:gd name="T35" fmla="*/ 523 h 523"/>
                <a:gd name="T36" fmla="*/ 134 w 1850"/>
                <a:gd name="T37" fmla="*/ 523 h 523"/>
                <a:gd name="T38" fmla="*/ 356 w 1850"/>
                <a:gd name="T39" fmla="*/ 523 h 523"/>
                <a:gd name="T40" fmla="*/ 364 w 1850"/>
                <a:gd name="T41" fmla="*/ 523 h 523"/>
                <a:gd name="T42" fmla="*/ 1850 w 1850"/>
                <a:gd name="T43" fmla="*/ 523 h 523"/>
                <a:gd name="T44" fmla="*/ 1850 w 1850"/>
                <a:gd name="T45" fmla="*/ 0 h 523"/>
                <a:gd name="T46" fmla="*/ 171 w 1850"/>
                <a:gd name="T47" fmla="*/ 0 h 523"/>
                <a:gd name="T48" fmla="*/ 176 w 1850"/>
                <a:gd name="T4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0" h="523">
                  <a:moveTo>
                    <a:pt x="176" y="0"/>
                  </a:moveTo>
                  <a:cubicBezTo>
                    <a:pt x="150" y="0"/>
                    <a:pt x="126" y="5"/>
                    <a:pt x="105" y="13"/>
                  </a:cubicBezTo>
                  <a:cubicBezTo>
                    <a:pt x="83" y="22"/>
                    <a:pt x="64" y="34"/>
                    <a:pt x="48" y="50"/>
                  </a:cubicBezTo>
                  <a:cubicBezTo>
                    <a:pt x="33" y="65"/>
                    <a:pt x="21" y="83"/>
                    <a:pt x="13" y="104"/>
                  </a:cubicBezTo>
                  <a:cubicBezTo>
                    <a:pt x="4" y="124"/>
                    <a:pt x="0" y="146"/>
                    <a:pt x="0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57"/>
                    <a:pt x="105" y="145"/>
                    <a:pt x="108" y="134"/>
                  </a:cubicBezTo>
                  <a:cubicBezTo>
                    <a:pt x="111" y="124"/>
                    <a:pt x="116" y="115"/>
                    <a:pt x="122" y="107"/>
                  </a:cubicBezTo>
                  <a:cubicBezTo>
                    <a:pt x="129" y="99"/>
                    <a:pt x="136" y="93"/>
                    <a:pt x="146" y="89"/>
                  </a:cubicBezTo>
                  <a:cubicBezTo>
                    <a:pt x="155" y="85"/>
                    <a:pt x="166" y="82"/>
                    <a:pt x="178" y="82"/>
                  </a:cubicBezTo>
                  <a:cubicBezTo>
                    <a:pt x="199" y="82"/>
                    <a:pt x="216" y="89"/>
                    <a:pt x="227" y="102"/>
                  </a:cubicBezTo>
                  <a:cubicBezTo>
                    <a:pt x="239" y="115"/>
                    <a:pt x="245" y="133"/>
                    <a:pt x="245" y="156"/>
                  </a:cubicBezTo>
                  <a:cubicBezTo>
                    <a:pt x="245" y="164"/>
                    <a:pt x="244" y="172"/>
                    <a:pt x="241" y="180"/>
                  </a:cubicBezTo>
                  <a:cubicBezTo>
                    <a:pt x="239" y="188"/>
                    <a:pt x="235" y="197"/>
                    <a:pt x="230" y="206"/>
                  </a:cubicBezTo>
                  <a:cubicBezTo>
                    <a:pt x="225" y="216"/>
                    <a:pt x="218" y="226"/>
                    <a:pt x="209" y="237"/>
                  </a:cubicBezTo>
                  <a:cubicBezTo>
                    <a:pt x="200" y="249"/>
                    <a:pt x="190" y="261"/>
                    <a:pt x="177" y="275"/>
                  </a:cubicBezTo>
                  <a:cubicBezTo>
                    <a:pt x="10" y="453"/>
                    <a:pt x="10" y="453"/>
                    <a:pt x="10" y="453"/>
                  </a:cubicBezTo>
                  <a:cubicBezTo>
                    <a:pt x="10" y="523"/>
                    <a:pt x="10" y="523"/>
                    <a:pt x="10" y="523"/>
                  </a:cubicBezTo>
                  <a:cubicBezTo>
                    <a:pt x="134" y="523"/>
                    <a:pt x="134" y="523"/>
                    <a:pt x="134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1850" y="523"/>
                    <a:pt x="1850" y="523"/>
                    <a:pt x="1850" y="523"/>
                  </a:cubicBezTo>
                  <a:cubicBezTo>
                    <a:pt x="1850" y="0"/>
                    <a:pt x="1850" y="0"/>
                    <a:pt x="185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9AE35C1E-1ACF-7A42-90C1-BA7D52258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702" y="3521633"/>
              <a:ext cx="855815" cy="1029705"/>
            </a:xfrm>
            <a:custGeom>
              <a:avLst/>
              <a:gdLst>
                <a:gd name="T0" fmla="*/ 228 w 228"/>
                <a:gd name="T1" fmla="*/ 274 h 274"/>
                <a:gd name="T2" fmla="*/ 131 w 228"/>
                <a:gd name="T3" fmla="*/ 0 h 274"/>
                <a:gd name="T4" fmla="*/ 134 w 228"/>
                <a:gd name="T5" fmla="*/ 29 h 274"/>
                <a:gd name="T6" fmla="*/ 129 w 228"/>
                <a:gd name="T7" fmla="*/ 62 h 274"/>
                <a:gd name="T8" fmla="*/ 114 w 228"/>
                <a:gd name="T9" fmla="*/ 93 h 274"/>
                <a:gd name="T10" fmla="*/ 90 w 228"/>
                <a:gd name="T11" fmla="*/ 125 h 274"/>
                <a:gd name="T12" fmla="*/ 60 w 228"/>
                <a:gd name="T13" fmla="*/ 158 h 274"/>
                <a:gd name="T14" fmla="*/ 0 w 228"/>
                <a:gd name="T15" fmla="*/ 220 h 274"/>
                <a:gd name="T16" fmla="*/ 145 w 228"/>
                <a:gd name="T17" fmla="*/ 220 h 274"/>
                <a:gd name="T18" fmla="*/ 145 w 228"/>
                <a:gd name="T19" fmla="*/ 274 h 274"/>
                <a:gd name="T20" fmla="*/ 228 w 228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74">
                  <a:moveTo>
                    <a:pt x="228" y="274"/>
                  </a:moveTo>
                  <a:cubicBezTo>
                    <a:pt x="156" y="70"/>
                    <a:pt x="136" y="15"/>
                    <a:pt x="131" y="0"/>
                  </a:cubicBezTo>
                  <a:cubicBezTo>
                    <a:pt x="133" y="9"/>
                    <a:pt x="134" y="19"/>
                    <a:pt x="134" y="29"/>
                  </a:cubicBezTo>
                  <a:cubicBezTo>
                    <a:pt x="134" y="40"/>
                    <a:pt x="133" y="51"/>
                    <a:pt x="129" y="62"/>
                  </a:cubicBezTo>
                  <a:cubicBezTo>
                    <a:pt x="126" y="72"/>
                    <a:pt x="121" y="83"/>
                    <a:pt x="114" y="93"/>
                  </a:cubicBezTo>
                  <a:cubicBezTo>
                    <a:pt x="107" y="103"/>
                    <a:pt x="100" y="114"/>
                    <a:pt x="90" y="125"/>
                  </a:cubicBezTo>
                  <a:cubicBezTo>
                    <a:pt x="81" y="135"/>
                    <a:pt x="71" y="147"/>
                    <a:pt x="60" y="1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5" y="274"/>
                    <a:pt x="145" y="274"/>
                    <a:pt x="145" y="274"/>
                  </a:cubicBezTo>
                  <a:cubicBezTo>
                    <a:pt x="228" y="274"/>
                    <a:pt x="228" y="274"/>
                    <a:pt x="228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3" name="Rectangle 63">
              <a:extLst>
                <a:ext uri="{FF2B5EF4-FFF2-40B4-BE49-F238E27FC236}">
                  <a16:creationId xmlns:a16="http://schemas.microsoft.com/office/drawing/2014/main" xmlns="" id="{77B38BFF-76AD-774B-96A9-B72F8A6BCF39}"/>
                </a:ext>
              </a:extLst>
            </p:cNvPr>
            <p:cNvSpPr/>
            <p:nvPr/>
          </p:nvSpPr>
          <p:spPr>
            <a:xfrm>
              <a:off x="5441922" y="3281809"/>
              <a:ext cx="96419" cy="12761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grpSp>
        <p:nvGrpSpPr>
          <p:cNvPr id="14" name="Group 3">
            <a:extLst>
              <a:ext uri="{FF2B5EF4-FFF2-40B4-BE49-F238E27FC236}">
                <a16:creationId xmlns:a16="http://schemas.microsoft.com/office/drawing/2014/main" xmlns="" id="{3F0DDA44-3FD1-654F-BE20-94928E0D8EF1}"/>
              </a:ext>
            </a:extLst>
          </p:cNvPr>
          <p:cNvGrpSpPr/>
          <p:nvPr/>
        </p:nvGrpSpPr>
        <p:grpSpPr>
          <a:xfrm>
            <a:off x="2540764" y="4498600"/>
            <a:ext cx="6223045" cy="1282416"/>
            <a:chOff x="938352" y="4691412"/>
            <a:chExt cx="4599989" cy="1272469"/>
          </a:xfrm>
        </p:grpSpPr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xmlns="" id="{D11D2306-EF88-3148-9D88-1C45D793D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352" y="4691412"/>
              <a:ext cx="4503571" cy="1272469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F69127B2-3ED1-9D49-8338-73A2099A9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442" y="4960579"/>
              <a:ext cx="772642" cy="1003302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xmlns="" id="{5F111E55-73EB-B344-9C53-65C49F96FDD4}"/>
                </a:ext>
              </a:extLst>
            </p:cNvPr>
            <p:cNvSpPr/>
            <p:nvPr/>
          </p:nvSpPr>
          <p:spPr>
            <a:xfrm>
              <a:off x="5441922" y="4691412"/>
              <a:ext cx="96419" cy="12724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xmlns="" id="{4AB7A340-470E-404D-9B5B-430488D8B5FD}"/>
              </a:ext>
            </a:extLst>
          </p:cNvPr>
          <p:cNvSpPr txBox="1"/>
          <p:nvPr/>
        </p:nvSpPr>
        <p:spPr>
          <a:xfrm>
            <a:off x="4021871" y="1688205"/>
            <a:ext cx="4847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正確事奉的路</a:t>
            </a: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xmlns="" id="{56AA9BE4-1B37-4A76-A115-42228233D515}"/>
              </a:ext>
            </a:extLst>
          </p:cNvPr>
          <p:cNvSpPr txBox="1"/>
          <p:nvPr/>
        </p:nvSpPr>
        <p:spPr>
          <a:xfrm>
            <a:off x="4029576" y="3233893"/>
            <a:ext cx="4915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正常結果子的路</a:t>
            </a: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xmlns="" id="{734959B4-C6A0-4FF4-9C3A-7CF73F81E8F4}"/>
              </a:ext>
            </a:extLst>
          </p:cNvPr>
          <p:cNvSpPr txBox="1"/>
          <p:nvPr/>
        </p:nvSpPr>
        <p:spPr>
          <a:xfrm>
            <a:off x="4133266" y="4785865"/>
            <a:ext cx="450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正常牧養的路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xmlns="" id="{648FCAAA-66DB-4D39-AFE6-19941617CB3A}"/>
              </a:ext>
            </a:extLst>
          </p:cNvPr>
          <p:cNvSpPr txBox="1">
            <a:spLocks/>
          </p:cNvSpPr>
          <p:nvPr/>
        </p:nvSpPr>
        <p:spPr>
          <a:xfrm>
            <a:off x="620217" y="437297"/>
            <a:ext cx="11140564" cy="80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2400" dirty="0">
              <a:solidFill>
                <a:srgbClr val="AC682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xmlns="" id="{74127BE5-024B-48D0-85D4-2FFC470E3DAD}"/>
              </a:ext>
            </a:extLst>
          </p:cNvPr>
          <p:cNvSpPr txBox="1">
            <a:spLocks/>
          </p:cNvSpPr>
          <p:nvPr/>
        </p:nvSpPr>
        <p:spPr>
          <a:xfrm>
            <a:off x="774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為著召會的建造正常結果子和牧養的路</a:t>
            </a:r>
          </a:p>
        </p:txBody>
      </p:sp>
    </p:spTree>
    <p:extLst>
      <p:ext uri="{BB962C8B-B14F-4D97-AF65-F5344CB8AC3E}">
        <p14:creationId xmlns:p14="http://schemas.microsoft.com/office/powerpoint/2010/main" val="414264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1295400" y="1633008"/>
            <a:ext cx="9309100" cy="438581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需要為著事奉而接受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lvl="1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作事需要</a:t>
            </a:r>
            <a:r>
              <a:rPr lang="zh-TW" altLang="en-US" sz="2800" b="1" dirty="0">
                <a:solidFill>
                  <a:srgbClr val="0066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生命</a:t>
            </a:r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和</a:t>
            </a:r>
            <a:r>
              <a:rPr lang="zh-TW" altLang="en-US" sz="2800" b="1" dirty="0">
                <a:solidFill>
                  <a:srgbClr val="00660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技巧</a:t>
            </a:r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，生命在於</a:t>
            </a:r>
            <a:r>
              <a:rPr lang="zh-TW" altLang="en-US" sz="2800" b="1" dirty="0">
                <a:solidFill>
                  <a:srgbClr val="0432FF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成長</a:t>
            </a:r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，但技巧需要</a:t>
            </a:r>
            <a:r>
              <a:rPr lang="zh-TW" altLang="en-US" sz="2800" b="1" dirty="0">
                <a:solidFill>
                  <a:srgbClr val="0432FF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訓練</a:t>
            </a:r>
            <a:r>
              <a:rPr lang="zh-TW" altLang="en-US" sz="2800" b="1" dirty="0">
                <a:solidFill>
                  <a:srgbClr val="002060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。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藉著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照顧人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而事奉主。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事奉的目的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乃是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將生命供應給人。</a:t>
            </a:r>
            <a:endParaRPr lang="en-US" altLang="zh-TW" sz="32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n"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作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乳養的母親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勸勉的父親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而照顧人</a:t>
            </a:r>
          </a:p>
          <a:p>
            <a:pPr marL="324000" indent="-32400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n"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作聖別君尊的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祭司體系在一裡事奉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，被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建造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成為屬靈的殿。</a:t>
            </a:r>
            <a:endParaRPr 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xmlns="" id="{7B94938C-A259-4ADD-84B9-24DDA1023BE5}"/>
              </a:ext>
            </a:extLst>
          </p:cNvPr>
          <p:cNvGrpSpPr/>
          <p:nvPr/>
        </p:nvGrpSpPr>
        <p:grpSpPr>
          <a:xfrm>
            <a:off x="-1828292" y="3125347"/>
            <a:ext cx="1536192" cy="1401136"/>
            <a:chOff x="10003536" y="256032"/>
            <a:chExt cx="1536192" cy="1401136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D53E4DBC-5493-454F-9CC4-9F742B0CA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3536" y="256032"/>
              <a:ext cx="1536192" cy="1374357"/>
            </a:xfrm>
            <a:custGeom>
              <a:avLst/>
              <a:gdLst>
                <a:gd name="T0" fmla="*/ 893 w 1217"/>
                <a:gd name="T1" fmla="*/ 0 h 990"/>
                <a:gd name="T2" fmla="*/ 495 w 1217"/>
                <a:gd name="T3" fmla="*/ 0 h 990"/>
                <a:gd name="T4" fmla="*/ 0 w 1217"/>
                <a:gd name="T5" fmla="*/ 495 h 990"/>
                <a:gd name="T6" fmla="*/ 478 w 1217"/>
                <a:gd name="T7" fmla="*/ 990 h 990"/>
                <a:gd name="T8" fmla="*/ 161 w 1217"/>
                <a:gd name="T9" fmla="*/ 657 h 990"/>
                <a:gd name="T10" fmla="*/ 495 w 1217"/>
                <a:gd name="T11" fmla="*/ 323 h 990"/>
                <a:gd name="T12" fmla="*/ 749 w 1217"/>
                <a:gd name="T13" fmla="*/ 323 h 990"/>
                <a:gd name="T14" fmla="*/ 893 w 1217"/>
                <a:gd name="T15" fmla="*/ 323 h 990"/>
                <a:gd name="T16" fmla="*/ 1217 w 1217"/>
                <a:gd name="T17" fmla="*/ 0 h 990"/>
                <a:gd name="T18" fmla="*/ 893 w 1217"/>
                <a:gd name="T19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7" h="990">
                  <a:moveTo>
                    <a:pt x="893" y="0"/>
                  </a:moveTo>
                  <a:cubicBezTo>
                    <a:pt x="495" y="0"/>
                    <a:pt x="495" y="0"/>
                    <a:pt x="495" y="0"/>
                  </a:cubicBezTo>
                  <a:cubicBezTo>
                    <a:pt x="221" y="0"/>
                    <a:pt x="0" y="222"/>
                    <a:pt x="0" y="495"/>
                  </a:cubicBezTo>
                  <a:cubicBezTo>
                    <a:pt x="0" y="763"/>
                    <a:pt x="212" y="981"/>
                    <a:pt x="478" y="990"/>
                  </a:cubicBezTo>
                  <a:cubicBezTo>
                    <a:pt x="301" y="981"/>
                    <a:pt x="161" y="836"/>
                    <a:pt x="161" y="657"/>
                  </a:cubicBezTo>
                  <a:cubicBezTo>
                    <a:pt x="161" y="472"/>
                    <a:pt x="311" y="323"/>
                    <a:pt x="495" y="323"/>
                  </a:cubicBezTo>
                  <a:cubicBezTo>
                    <a:pt x="749" y="323"/>
                    <a:pt x="749" y="323"/>
                    <a:pt x="749" y="323"/>
                  </a:cubicBezTo>
                  <a:cubicBezTo>
                    <a:pt x="893" y="323"/>
                    <a:pt x="893" y="323"/>
                    <a:pt x="893" y="323"/>
                  </a:cubicBezTo>
                  <a:cubicBezTo>
                    <a:pt x="1071" y="323"/>
                    <a:pt x="1217" y="178"/>
                    <a:pt x="1217" y="0"/>
                  </a:cubicBezTo>
                  <a:lnTo>
                    <a:pt x="89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9ECE151B-CE09-4614-9739-C01B811E28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8349" y="789429"/>
              <a:ext cx="873412" cy="867739"/>
            </a:xfrm>
            <a:custGeom>
              <a:avLst/>
              <a:gdLst>
                <a:gd name="T0" fmla="*/ 307 w 614"/>
                <a:gd name="T1" fmla="*/ 42 h 615"/>
                <a:gd name="T2" fmla="*/ 573 w 614"/>
                <a:gd name="T3" fmla="*/ 308 h 615"/>
                <a:gd name="T4" fmla="*/ 307 w 614"/>
                <a:gd name="T5" fmla="*/ 574 h 615"/>
                <a:gd name="T6" fmla="*/ 41 w 614"/>
                <a:gd name="T7" fmla="*/ 308 h 615"/>
                <a:gd name="T8" fmla="*/ 307 w 614"/>
                <a:gd name="T9" fmla="*/ 42 h 615"/>
                <a:gd name="T10" fmla="*/ 307 w 614"/>
                <a:gd name="T11" fmla="*/ 0 h 615"/>
                <a:gd name="T12" fmla="*/ 0 w 614"/>
                <a:gd name="T13" fmla="*/ 308 h 615"/>
                <a:gd name="T14" fmla="*/ 307 w 614"/>
                <a:gd name="T15" fmla="*/ 615 h 615"/>
                <a:gd name="T16" fmla="*/ 614 w 614"/>
                <a:gd name="T17" fmla="*/ 308 h 615"/>
                <a:gd name="T18" fmla="*/ 307 w 614"/>
                <a:gd name="T1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5">
                  <a:moveTo>
                    <a:pt x="307" y="42"/>
                  </a:moveTo>
                  <a:cubicBezTo>
                    <a:pt x="454" y="42"/>
                    <a:pt x="573" y="161"/>
                    <a:pt x="573" y="308"/>
                  </a:cubicBezTo>
                  <a:cubicBezTo>
                    <a:pt x="573" y="454"/>
                    <a:pt x="454" y="574"/>
                    <a:pt x="307" y="574"/>
                  </a:cubicBezTo>
                  <a:cubicBezTo>
                    <a:pt x="160" y="574"/>
                    <a:pt x="41" y="454"/>
                    <a:pt x="41" y="308"/>
                  </a:cubicBezTo>
                  <a:cubicBezTo>
                    <a:pt x="41" y="161"/>
                    <a:pt x="160" y="42"/>
                    <a:pt x="307" y="42"/>
                  </a:cubicBezTo>
                  <a:close/>
                  <a:moveTo>
                    <a:pt x="307" y="0"/>
                  </a:moveTo>
                  <a:cubicBezTo>
                    <a:pt x="137" y="0"/>
                    <a:pt x="0" y="138"/>
                    <a:pt x="0" y="308"/>
                  </a:cubicBezTo>
                  <a:cubicBezTo>
                    <a:pt x="0" y="477"/>
                    <a:pt x="137" y="615"/>
                    <a:pt x="307" y="615"/>
                  </a:cubicBezTo>
                  <a:cubicBezTo>
                    <a:pt x="477" y="615"/>
                    <a:pt x="614" y="477"/>
                    <a:pt x="614" y="308"/>
                  </a:cubicBezTo>
                  <a:cubicBezTo>
                    <a:pt x="614" y="138"/>
                    <a:pt x="477" y="0"/>
                    <a:pt x="3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Inhaltsplatzhalter 4">
              <a:extLst>
                <a:ext uri="{FF2B5EF4-FFF2-40B4-BE49-F238E27FC236}">
                  <a16:creationId xmlns:a16="http://schemas.microsoft.com/office/drawing/2014/main" xmlns="" id="{49E60BF2-4572-4F30-BA6A-71075DD1A425}"/>
                </a:ext>
              </a:extLst>
            </p:cNvPr>
            <p:cNvSpPr txBox="1">
              <a:spLocks/>
            </p:cNvSpPr>
            <p:nvPr/>
          </p:nvSpPr>
          <p:spPr>
            <a:xfrm>
              <a:off x="10055821" y="915521"/>
              <a:ext cx="1300565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TW" altLang="en-US" sz="4000" b="1" dirty="0">
                  <a:solidFill>
                    <a:srgbClr val="7030A0"/>
                  </a:solidFill>
                  <a:latin typeface="華康POP1體W9(P)" panose="040B0900000000000000" pitchFamily="82" charset="-120"/>
                  <a:ea typeface="華康POP1體W9(P)" panose="040B0900000000000000" pitchFamily="82" charset="-120"/>
                </a:rPr>
                <a:t>１</a:t>
              </a:r>
              <a:endParaRPr lang="en-US" sz="4000" b="1" dirty="0">
                <a:solidFill>
                  <a:srgbClr val="7030A0"/>
                </a:solidFill>
                <a:latin typeface="華康POP1體W9(P)" panose="040B0900000000000000" pitchFamily="82" charset="-120"/>
                <a:ea typeface="華康POP1體W9(P)" panose="040B0900000000000000" pitchFamily="82" charset="-12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xmlns="" id="{B253CCE2-1014-4474-B9A7-F1988A147F06}"/>
                </a:ext>
              </a:extLst>
            </p:cNvPr>
            <p:cNvSpPr/>
            <p:nvPr/>
          </p:nvSpPr>
          <p:spPr>
            <a:xfrm>
              <a:off x="10845755" y="388183"/>
              <a:ext cx="194102" cy="198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64779F3B-ECEE-4AA6-BAA4-75616DF42712}"/>
              </a:ext>
            </a:extLst>
          </p:cNvPr>
          <p:cNvSpPr txBox="1">
            <a:spLocks/>
          </p:cNvSpPr>
          <p:nvPr/>
        </p:nvSpPr>
        <p:spPr>
          <a:xfrm>
            <a:off x="620217" y="437297"/>
            <a:ext cx="11140564" cy="80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2400" dirty="0">
              <a:solidFill>
                <a:srgbClr val="AC682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9EA625C0-BC5C-4290-8A4A-4FA0B06E9963}"/>
              </a:ext>
            </a:extLst>
          </p:cNvPr>
          <p:cNvSpPr txBox="1">
            <a:spLocks/>
          </p:cNvSpPr>
          <p:nvPr/>
        </p:nvSpPr>
        <p:spPr>
          <a:xfrm>
            <a:off x="2552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為著召會的建造正常結果子和牧養的路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──正確事奉的路</a:t>
            </a:r>
          </a:p>
        </p:txBody>
      </p:sp>
    </p:spTree>
    <p:extLst>
      <p:ext uri="{BB962C8B-B14F-4D97-AF65-F5344CB8AC3E}">
        <p14:creationId xmlns:p14="http://schemas.microsoft.com/office/powerpoint/2010/main" val="227717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620217" y="824441"/>
            <a:ext cx="10942371" cy="520911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事奉的目的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乃是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將生命供應給人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1049181" lvl="1" indent="-51435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為著事奉和訓練將自己</a:t>
            </a:r>
            <a:r>
              <a:rPr lang="zh-TW" altLang="en-US" sz="28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更新的奉獻給主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出二一</a:t>
            </a:r>
            <a:r>
              <a:rPr lang="en-US" altLang="zh-TW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5~6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049181" lvl="1" indent="-51435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在主的光底下</a:t>
            </a:r>
            <a:r>
              <a:rPr lang="zh-TW" altLang="en-US" sz="28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受對付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049181" lvl="1" indent="-514350">
              <a:lnSpc>
                <a:spcPct val="100000"/>
              </a:lnSpc>
              <a:spcAft>
                <a:spcPts val="3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zh-TW" altLang="en-US" sz="28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拿起負擔照顧人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─我們不應以顧到事務為主，所有的事務都該是為著將生命供應給人。</a:t>
            </a:r>
          </a:p>
          <a:p>
            <a:pPr marL="1049181" lvl="1" indent="-51435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8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對人有興趣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lnSpc>
                <a:spcPct val="100000"/>
              </a:lnSpc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乳養的母親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勸勉的父親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帖前二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992031" lvl="1" indent="-4572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8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愛心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照顧人。</a:t>
            </a:r>
          </a:p>
          <a:p>
            <a:pPr marL="992031" lvl="1" indent="-4572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藉著真心照顧人而從</a:t>
            </a:r>
            <a:r>
              <a:rPr lang="zh-TW" altLang="en-US" sz="2800" b="1" i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形式和不冷不熱的光景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中蒙拯救。</a:t>
            </a:r>
          </a:p>
          <a:p>
            <a:pPr marL="992031" lvl="1" indent="-4572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否認我們的</a:t>
            </a:r>
            <a:r>
              <a:rPr lang="zh-TW" altLang="en-US" sz="2800" b="1" i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個性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，只注意為人背起負擔。</a:t>
            </a:r>
          </a:p>
          <a:p>
            <a:pPr marL="992031" lvl="1" indent="-457200">
              <a:lnSpc>
                <a:spcPct val="10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8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聽主說話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，使我們能</a:t>
            </a:r>
            <a:r>
              <a:rPr lang="zh-TW" altLang="en-US" sz="28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向別人說應時的話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賽五十</a:t>
            </a:r>
            <a:r>
              <a:rPr lang="en-US" altLang="zh-TW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，出二一</a:t>
            </a:r>
            <a:r>
              <a:rPr lang="en-US" altLang="zh-TW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5~6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1C0BADAF-76FE-4A51-8FF4-C9FE961BE965}"/>
              </a:ext>
            </a:extLst>
          </p:cNvPr>
          <p:cNvSpPr txBox="1">
            <a:spLocks/>
          </p:cNvSpPr>
          <p:nvPr/>
        </p:nvSpPr>
        <p:spPr>
          <a:xfrm>
            <a:off x="620217" y="437297"/>
            <a:ext cx="11140564" cy="80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2400" dirty="0">
              <a:solidFill>
                <a:srgbClr val="AC682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352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TW" altLang="en-US" dirty="0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602901" y="1900964"/>
            <a:ext cx="10711317" cy="253915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在我們召會的事奉裡，充分留意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祭司體系的建造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1049181" lvl="1" indent="-514350">
              <a:lnSpc>
                <a:spcPct val="100000"/>
              </a:lnSpc>
              <a:spcAft>
                <a:spcPts val="1200"/>
              </a:spcAft>
              <a:buClr>
                <a:srgbClr val="002060"/>
              </a:buClr>
              <a:buFont typeface="+mj-lt"/>
              <a:buAutoNum type="arabicParenR"/>
            </a:pPr>
            <a:r>
              <a:rPr lang="zh-TW" altLang="en-US" sz="33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對付己</a:t>
            </a:r>
            <a:r>
              <a:rPr lang="zh-TW" alt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這暗中破壞身體建造之異議意見的源頭。</a:t>
            </a:r>
          </a:p>
          <a:p>
            <a:pPr marL="1049181" lvl="1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zh-TW" alt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不批評或不持異議，為著身體的建造</a:t>
            </a:r>
            <a:r>
              <a:rPr lang="zh-TW" altLang="en-US" sz="3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保守一</a:t>
            </a:r>
            <a:r>
              <a:rPr lang="zh-TW" altLang="en-US" sz="33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1049181" lvl="1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zh-TW" alt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學習為著建造的緣故隨同別人。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99B729C5-662D-4C5C-BC6C-3DA951F95978}"/>
              </a:ext>
            </a:extLst>
          </p:cNvPr>
          <p:cNvSpPr txBox="1">
            <a:spLocks/>
          </p:cNvSpPr>
          <p:nvPr/>
        </p:nvSpPr>
        <p:spPr>
          <a:xfrm>
            <a:off x="620217" y="437297"/>
            <a:ext cx="11140564" cy="80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2400" dirty="0">
              <a:solidFill>
                <a:srgbClr val="AC682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280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TW" altLang="en-US" dirty="0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1335024" y="1959285"/>
            <a:ext cx="9163638" cy="34624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3600" b="1" dirty="0">
                <a:solidFill>
                  <a:srgbClr val="006600"/>
                </a:solidFill>
                <a:uFill>
                  <a:solidFill>
                    <a:srgbClr val="00206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葡萄樹的枝子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結果子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並作</a:t>
            </a:r>
            <a:r>
              <a:rPr lang="zh-TW" altLang="en-US" sz="3600" b="1" dirty="0">
                <a:solidFill>
                  <a:srgbClr val="006600"/>
                </a:solidFill>
                <a:uFill>
                  <a:solidFill>
                    <a:srgbClr val="00206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忠信的奴僕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恩賜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n"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藉著</a:t>
            </a:r>
            <a:r>
              <a:rPr lang="zh-TW" altLang="en-US" sz="3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享受基督生命的豐富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年年結果子</a:t>
            </a:r>
            <a:r>
              <a:rPr lang="zh-TW" altLang="en-US" sz="36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36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n"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被父</a:t>
            </a:r>
            <a:r>
              <a:rPr lang="zh-TW" altLang="en-US" sz="36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修理乾淨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，過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結果子的生活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n"/>
            </a:pP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藉著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正常的福音生活結果子</a:t>
            </a:r>
            <a:endParaRPr 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xmlns="" id="{A340C52E-411C-456E-B1BA-A000881A60ED}"/>
              </a:ext>
            </a:extLst>
          </p:cNvPr>
          <p:cNvGrpSpPr/>
          <p:nvPr/>
        </p:nvGrpSpPr>
        <p:grpSpPr>
          <a:xfrm>
            <a:off x="13198348" y="1533652"/>
            <a:ext cx="1536192" cy="1401136"/>
            <a:chOff x="10003536" y="256032"/>
            <a:chExt cx="1536192" cy="1401136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D42803AE-8988-4C36-BFD5-5209568E7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3536" y="256032"/>
              <a:ext cx="1536192" cy="1374357"/>
            </a:xfrm>
            <a:custGeom>
              <a:avLst/>
              <a:gdLst>
                <a:gd name="T0" fmla="*/ 893 w 1217"/>
                <a:gd name="T1" fmla="*/ 0 h 990"/>
                <a:gd name="T2" fmla="*/ 495 w 1217"/>
                <a:gd name="T3" fmla="*/ 0 h 990"/>
                <a:gd name="T4" fmla="*/ 0 w 1217"/>
                <a:gd name="T5" fmla="*/ 495 h 990"/>
                <a:gd name="T6" fmla="*/ 478 w 1217"/>
                <a:gd name="T7" fmla="*/ 990 h 990"/>
                <a:gd name="T8" fmla="*/ 161 w 1217"/>
                <a:gd name="T9" fmla="*/ 657 h 990"/>
                <a:gd name="T10" fmla="*/ 495 w 1217"/>
                <a:gd name="T11" fmla="*/ 323 h 990"/>
                <a:gd name="T12" fmla="*/ 749 w 1217"/>
                <a:gd name="T13" fmla="*/ 323 h 990"/>
                <a:gd name="T14" fmla="*/ 893 w 1217"/>
                <a:gd name="T15" fmla="*/ 323 h 990"/>
                <a:gd name="T16" fmla="*/ 1217 w 1217"/>
                <a:gd name="T17" fmla="*/ 0 h 990"/>
                <a:gd name="T18" fmla="*/ 893 w 1217"/>
                <a:gd name="T19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7" h="990">
                  <a:moveTo>
                    <a:pt x="893" y="0"/>
                  </a:moveTo>
                  <a:cubicBezTo>
                    <a:pt x="495" y="0"/>
                    <a:pt x="495" y="0"/>
                    <a:pt x="495" y="0"/>
                  </a:cubicBezTo>
                  <a:cubicBezTo>
                    <a:pt x="221" y="0"/>
                    <a:pt x="0" y="222"/>
                    <a:pt x="0" y="495"/>
                  </a:cubicBezTo>
                  <a:cubicBezTo>
                    <a:pt x="0" y="763"/>
                    <a:pt x="212" y="981"/>
                    <a:pt x="478" y="990"/>
                  </a:cubicBezTo>
                  <a:cubicBezTo>
                    <a:pt x="301" y="981"/>
                    <a:pt x="161" y="836"/>
                    <a:pt x="161" y="657"/>
                  </a:cubicBezTo>
                  <a:cubicBezTo>
                    <a:pt x="161" y="472"/>
                    <a:pt x="311" y="323"/>
                    <a:pt x="495" y="323"/>
                  </a:cubicBezTo>
                  <a:cubicBezTo>
                    <a:pt x="749" y="323"/>
                    <a:pt x="749" y="323"/>
                    <a:pt x="749" y="323"/>
                  </a:cubicBezTo>
                  <a:cubicBezTo>
                    <a:pt x="893" y="323"/>
                    <a:pt x="893" y="323"/>
                    <a:pt x="893" y="323"/>
                  </a:cubicBezTo>
                  <a:cubicBezTo>
                    <a:pt x="1071" y="323"/>
                    <a:pt x="1217" y="178"/>
                    <a:pt x="1217" y="0"/>
                  </a:cubicBezTo>
                  <a:lnTo>
                    <a:pt x="893" y="0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8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BC92585F-6738-4804-81A9-11D07D977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8349" y="789429"/>
              <a:ext cx="873412" cy="867739"/>
            </a:xfrm>
            <a:custGeom>
              <a:avLst/>
              <a:gdLst>
                <a:gd name="T0" fmla="*/ 307 w 614"/>
                <a:gd name="T1" fmla="*/ 42 h 615"/>
                <a:gd name="T2" fmla="*/ 573 w 614"/>
                <a:gd name="T3" fmla="*/ 308 h 615"/>
                <a:gd name="T4" fmla="*/ 307 w 614"/>
                <a:gd name="T5" fmla="*/ 574 h 615"/>
                <a:gd name="T6" fmla="*/ 41 w 614"/>
                <a:gd name="T7" fmla="*/ 308 h 615"/>
                <a:gd name="T8" fmla="*/ 307 w 614"/>
                <a:gd name="T9" fmla="*/ 42 h 615"/>
                <a:gd name="T10" fmla="*/ 307 w 614"/>
                <a:gd name="T11" fmla="*/ 0 h 615"/>
                <a:gd name="T12" fmla="*/ 0 w 614"/>
                <a:gd name="T13" fmla="*/ 308 h 615"/>
                <a:gd name="T14" fmla="*/ 307 w 614"/>
                <a:gd name="T15" fmla="*/ 615 h 615"/>
                <a:gd name="T16" fmla="*/ 614 w 614"/>
                <a:gd name="T17" fmla="*/ 308 h 615"/>
                <a:gd name="T18" fmla="*/ 307 w 614"/>
                <a:gd name="T1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5">
                  <a:moveTo>
                    <a:pt x="307" y="42"/>
                  </a:moveTo>
                  <a:cubicBezTo>
                    <a:pt x="454" y="42"/>
                    <a:pt x="573" y="161"/>
                    <a:pt x="573" y="308"/>
                  </a:cubicBezTo>
                  <a:cubicBezTo>
                    <a:pt x="573" y="454"/>
                    <a:pt x="454" y="574"/>
                    <a:pt x="307" y="574"/>
                  </a:cubicBezTo>
                  <a:cubicBezTo>
                    <a:pt x="160" y="574"/>
                    <a:pt x="41" y="454"/>
                    <a:pt x="41" y="308"/>
                  </a:cubicBezTo>
                  <a:cubicBezTo>
                    <a:pt x="41" y="161"/>
                    <a:pt x="160" y="42"/>
                    <a:pt x="307" y="42"/>
                  </a:cubicBezTo>
                  <a:close/>
                  <a:moveTo>
                    <a:pt x="307" y="0"/>
                  </a:moveTo>
                  <a:cubicBezTo>
                    <a:pt x="137" y="0"/>
                    <a:pt x="0" y="138"/>
                    <a:pt x="0" y="308"/>
                  </a:cubicBezTo>
                  <a:cubicBezTo>
                    <a:pt x="0" y="477"/>
                    <a:pt x="137" y="615"/>
                    <a:pt x="307" y="615"/>
                  </a:cubicBezTo>
                  <a:cubicBezTo>
                    <a:pt x="477" y="615"/>
                    <a:pt x="614" y="477"/>
                    <a:pt x="614" y="308"/>
                  </a:cubicBezTo>
                  <a:cubicBezTo>
                    <a:pt x="614" y="138"/>
                    <a:pt x="477" y="0"/>
                    <a:pt x="3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Inhaltsplatzhalter 4">
              <a:extLst>
                <a:ext uri="{FF2B5EF4-FFF2-40B4-BE49-F238E27FC236}">
                  <a16:creationId xmlns:a16="http://schemas.microsoft.com/office/drawing/2014/main" xmlns="" id="{A3033598-327F-427E-9DD2-09408C98F43B}"/>
                </a:ext>
              </a:extLst>
            </p:cNvPr>
            <p:cNvSpPr txBox="1">
              <a:spLocks/>
            </p:cNvSpPr>
            <p:nvPr/>
          </p:nvSpPr>
          <p:spPr>
            <a:xfrm>
              <a:off x="10055821" y="915521"/>
              <a:ext cx="1300565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zh-TW" sz="4000" b="1" dirty="0">
                  <a:solidFill>
                    <a:srgbClr val="7030A0"/>
                  </a:solidFill>
                  <a:latin typeface="華康POP1體W9(P)" panose="040B0900000000000000" pitchFamily="82" charset="-120"/>
                  <a:ea typeface="華康POP1體W9(P)" panose="040B0900000000000000" pitchFamily="82" charset="-120"/>
                </a:rPr>
                <a:t>2</a:t>
              </a:r>
              <a:endParaRPr lang="en-US" sz="4000" b="1" dirty="0">
                <a:solidFill>
                  <a:srgbClr val="7030A0"/>
                </a:solidFill>
                <a:latin typeface="華康POP1體W9(P)" panose="040B0900000000000000" pitchFamily="82" charset="-120"/>
                <a:ea typeface="華康POP1體W9(P)" panose="040B0900000000000000" pitchFamily="82" charset="-120"/>
              </a:endParaRPr>
            </a:p>
          </p:txBody>
        </p:sp>
        <p:sp>
          <p:nvSpPr>
            <p:cNvPr id="9" name="Oval 3">
              <a:extLst>
                <a:ext uri="{FF2B5EF4-FFF2-40B4-BE49-F238E27FC236}">
                  <a16:creationId xmlns:a16="http://schemas.microsoft.com/office/drawing/2014/main" xmlns="" id="{821E7453-8B56-4CBA-8D64-053CC1F1D80E}"/>
                </a:ext>
              </a:extLst>
            </p:cNvPr>
            <p:cNvSpPr/>
            <p:nvPr/>
          </p:nvSpPr>
          <p:spPr>
            <a:xfrm>
              <a:off x="10845755" y="388183"/>
              <a:ext cx="194102" cy="198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3B20F1A0-7C9C-4FBD-A203-5DCA01331C38}"/>
              </a:ext>
            </a:extLst>
          </p:cNvPr>
          <p:cNvSpPr txBox="1">
            <a:spLocks/>
          </p:cNvSpPr>
          <p:nvPr/>
        </p:nvSpPr>
        <p:spPr>
          <a:xfrm>
            <a:off x="620217" y="437297"/>
            <a:ext cx="11140564" cy="80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2400" dirty="0">
              <a:solidFill>
                <a:srgbClr val="AC682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7CFC0EB8-60B8-4B90-9D50-035DC1F62527}"/>
              </a:ext>
            </a:extLst>
          </p:cNvPr>
          <p:cNvSpPr txBox="1">
            <a:spLocks/>
          </p:cNvSpPr>
          <p:nvPr/>
        </p:nvSpPr>
        <p:spPr>
          <a:xfrm>
            <a:off x="255236" y="109546"/>
            <a:ext cx="10944682" cy="84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為著召會的建造正常結果子和牧養的路</a:t>
            </a:r>
            <a:endParaRPr lang="en-US" altLang="zh-TW" sz="4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──正常結果子的路</a:t>
            </a:r>
          </a:p>
        </p:txBody>
      </p:sp>
    </p:spTree>
    <p:extLst>
      <p:ext uri="{BB962C8B-B14F-4D97-AF65-F5344CB8AC3E}">
        <p14:creationId xmlns:p14="http://schemas.microsoft.com/office/powerpoint/2010/main" val="2365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E67BF8F-F7CD-3C48-9FE3-4FA0B51DBD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TW" altLang="en-US" dirty="0"/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D586F987-C82A-0C4A-A5D3-AD981388A037}"/>
              </a:ext>
            </a:extLst>
          </p:cNvPr>
          <p:cNvSpPr txBox="1">
            <a:spLocks/>
          </p:cNvSpPr>
          <p:nvPr/>
        </p:nvSpPr>
        <p:spPr>
          <a:xfrm>
            <a:off x="1346950" y="1315479"/>
            <a:ext cx="9498099" cy="38933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葡萄樹的枝子結果子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─約十五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果子乃是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生命的湧流</a:t>
            </a:r>
            <a:r>
              <a:rPr lang="zh-TW" altLang="en-US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枝子必須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在主裡面好結果子。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作為枝子，我們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必須結果子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。我們必須竭力並迫切。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49181" lvl="1" indent="-514350">
              <a:lnSpc>
                <a:spcPct val="100000"/>
              </a:lnSpc>
              <a:spcAft>
                <a:spcPts val="600"/>
              </a:spcAft>
              <a:buClr>
                <a:srgbClr val="002060"/>
              </a:buClr>
              <a:buFont typeface="+mj-lt"/>
              <a:buAutoNum type="arabicParenR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結第一個果子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是重大的突破，我們要到主面前與主徹底辦交涉。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1CF5B07D-6C9C-4B07-B0CF-6D465A69A92A}"/>
              </a:ext>
            </a:extLst>
          </p:cNvPr>
          <p:cNvSpPr txBox="1">
            <a:spLocks/>
          </p:cNvSpPr>
          <p:nvPr/>
        </p:nvSpPr>
        <p:spPr>
          <a:xfrm>
            <a:off x="620217" y="437297"/>
            <a:ext cx="11140564" cy="805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2400" dirty="0">
              <a:solidFill>
                <a:srgbClr val="AC682F"/>
              </a:solidFill>
              <a:latin typeface="Lantinghei TC Demibold" panose="03000509000000000000" pitchFamily="66" charset="-120"/>
              <a:ea typeface="Lantinghei TC Demibold" panose="03000509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043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9929</Words>
  <Application>Microsoft Office PowerPoint</Application>
  <PresentationFormat>宽屏</PresentationFormat>
  <Paragraphs>1264</Paragraphs>
  <Slides>112</Slides>
  <Notes>108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112</vt:i4>
      </vt:variant>
    </vt:vector>
  </HeadingPairs>
  <TitlesOfParts>
    <vt:vector size="131" baseType="lpstr">
      <vt:lpstr>標楷體</vt:lpstr>
      <vt:lpstr>Lantinghei TC Demibold</vt:lpstr>
      <vt:lpstr>Lantinghei TC Heavy</vt:lpstr>
      <vt:lpstr>微軟正黑體</vt:lpstr>
      <vt:lpstr>Microsoft YaHei UI</vt:lpstr>
      <vt:lpstr>Open Sans</vt:lpstr>
      <vt:lpstr>新細明體</vt:lpstr>
      <vt:lpstr>Yuanti TC</vt:lpstr>
      <vt:lpstr>等线</vt:lpstr>
      <vt:lpstr>漢儀新蒂蘇孝慈碑</vt:lpstr>
      <vt:lpstr>華康POP1體W9(P)</vt:lpstr>
      <vt:lpstr>Microsoft YaHei</vt:lpstr>
      <vt:lpstr>Microsoft YaHei</vt:lpstr>
      <vt:lpstr>Arial</vt:lpstr>
      <vt:lpstr>Brush Script MT</vt:lpstr>
      <vt:lpstr>Calibri</vt:lpstr>
      <vt:lpstr>Symbol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dell123</cp:lastModifiedBy>
  <cp:revision>1</cp:revision>
  <dcterms:modified xsi:type="dcterms:W3CDTF">2020-02-08T23:47:50Z</dcterms:modified>
</cp:coreProperties>
</file>