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744" r:id="rId1"/>
    <p:sldMasterId id="2147483745" r:id="rId2"/>
    <p:sldMasterId id="2147483746" r:id="rId3"/>
    <p:sldMasterId id="2147483747" r:id="rId4"/>
  </p:sldMasterIdLst>
  <p:notesMasterIdLst>
    <p:notesMasterId r:id="rId5"/>
  </p:notesMasterIdLst>
  <p:sldIdLst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</p:sldIdLst>
  <p:sldSz type="screen4x3" cy="6858000" cx="9144000"/>
  <p:notesSz cx="6858000" cy="9144000"/>
  <p:defaultTextStyle>
    <a:lvl1pPr algn="l" fontAlgn="base" indent="0" latinLnBrk="1" mar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Calibri Light" pitchFamily="34" charset="0"/>
        <a:sym typeface="Calibri Light" pitchFamily="34" charset="0"/>
      </a:defRPr>
    </a:lvl1pPr>
    <a:lvl2pPr algn="l" fontAlgn="base" indent="0" latinLnBrk="1" marL="4572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Calibri Light" pitchFamily="34" charset="0"/>
        <a:sym typeface="Calibri Light" pitchFamily="34" charset="0"/>
      </a:defRPr>
    </a:lvl2pPr>
    <a:lvl3pPr algn="l" fontAlgn="base" indent="0" latinLnBrk="1" marL="9144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Calibri Light" pitchFamily="34" charset="0"/>
        <a:sym typeface="Calibri Light" pitchFamily="34" charset="0"/>
      </a:defRPr>
    </a:lvl3pPr>
    <a:lvl4pPr algn="l" fontAlgn="base" indent="0" latinLnBrk="1" marL="13716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Calibri Light" pitchFamily="34" charset="0"/>
        <a:sym typeface="Calibri Light" pitchFamily="34" charset="0"/>
      </a:defRPr>
    </a:lvl4pPr>
    <a:lvl5pPr algn="l" fontAlgn="base" indent="0" latinLnBrk="1" marL="18288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Calibri Light" pitchFamily="34" charset="0"/>
        <a:sym typeface="Calibri Light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restored" preferSingleView="0">
    <p:restoredLeft sz="15620" autoAdjust="0"/>
    <p:restoredTop sz="94660" autoAdjust="0"/>
  </p:normalViewPr>
  <p:slideViewPr>
    <p:cSldViewPr showGuides="0" snapToGrid="1" snapToObjects="0">
      <p:cViewPr>
        <p:scale>
          <a:sx n="75" d="100"/>
          <a:sy n="75" d="100"/>
        </p:scale>
        <p:origin x="0" y="0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6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663" name=""/>
          <p:cNvSpPr/>
          <p:nvPr>
            <p:ph type="hdr" sz="quarter" idx="0"/>
          </p:nvPr>
        </p:nvSpPr>
        <p:spPr>
          <a:xfrm rot="0">
            <a:off x="0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>
              <a:buFontTx/>
              <a:buNone/>
            </a:pPr>
            <a:endParaRPr altLang="en-US" sz="1200" lang="en-US"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1049664" name=""/>
          <p:cNvSpPr/>
          <p:nvPr>
            <p:ph type="dt" sz="full" idx="1"/>
          </p:nvPr>
        </p:nvSpPr>
        <p:spPr>
          <a:xfrm rot="0">
            <a:off x="3884612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>
              <a:buFontTx/>
              <a:buNone/>
            </a:pPr>
            <a:endParaRPr altLang="en-US" sz="1200" lang="en-US"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1049665" name=""/>
          <p:cNvSpPr/>
          <p:nvPr>
            <p:ph type="sldImg" sz="full" idx="4294967295"/>
          </p:nvPr>
        </p:nvSpPr>
        <p:spPr>
          <a:xfrm rot="0">
            <a:off x="1371600" y="1143000"/>
            <a:ext cx="4114800" cy="30861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/>
        </p:txBody>
      </p:sp>
      <p:sp>
        <p:nvSpPr>
          <p:cNvPr id="1049666" name=""/>
          <p:cNvSpPr/>
          <p:nvPr>
            <p:ph type="body" sz="quarter" idx="4294967295"/>
          </p:nvPr>
        </p:nvSpPr>
        <p:spPr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9667" name=""/>
          <p:cNvSpPr/>
          <p:nvPr>
            <p:ph type="ftr" sz="quarter" idx="4"/>
          </p:nvPr>
        </p:nvSpPr>
        <p:spPr>
          <a:xfrm rot="0">
            <a:off x="0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>
              <a:buFontTx/>
              <a:buNone/>
            </a:pPr>
            <a:endParaRPr altLang="en-US" sz="1200" lang="en-US"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1049668" name=""/>
          <p:cNvSpPr/>
          <p:nvPr>
            <p:ph type="sldNum" sz="quarter" idx="5"/>
          </p:nvPr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>
              <a:buFontTx/>
              <a:buNone/>
            </a:pPr>
            <a:fld id="{566ABCEB-ACFC-4714-9973-3DA970169C29}" type="slidenum">
              <a:rPr altLang="en-US" sz="1200" lang="zh-CN">
                <a:latin typeface="Calibri" pitchFamily="34" charset="0"/>
                <a:ea typeface="宋体" pitchFamily="2" charset="-122"/>
              </a:rPr>
              <a:pPr algn="r" eaLnBrk="1" hangingPunct="1" latinLnBrk="1" lvl="0">
                <a:buFontTx/>
                <a:buNone/>
              </a:pPr>
            </a:fld>
            <a:endParaRPr altLang="en-US" sz="1200" lang="zh-CN">
              <a:latin typeface="Calibri" pitchFamily="34" charset="0"/>
              <a:ea typeface="宋体" pitchFamily="2" charset="-122"/>
            </a:endParaRPr>
          </a:p>
        </p:txBody>
      </p:sp>
    </p:spTree>
  </p:cSld>
  <p:clrMap accent1="dk1" accent2="dk1" accent3="dk1" accent4="dk1" accent5="dk1" accent6="dk1" bg1="dk1" bg2="dk1" tx1="dk1" tx2="dk1" hlink="dk1" folHlink="dk1"/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6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4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单击此处编辑母版副标题样式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7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3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单击此处编辑母版副标题样式</a:t>
            </a:r>
            <a:endParaRPr altLang="en-US" lang="zh-CN"/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4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4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4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4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7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4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4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5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和标题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55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4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和标题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58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6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7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0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单击此处编辑母版副标题样式</a:t>
            </a:r>
            <a:endParaRPr altLang="en-US" lang="zh-CN"/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1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1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12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1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1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1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1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2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0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51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和标题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2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和标题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62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7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单击此处编辑母版副标题样式</a:t>
            </a:r>
            <a:endParaRPr altLang="en-US" lang="zh-CN"/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7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0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81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8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8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5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86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87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8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5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5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和标题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9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93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和标题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9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9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9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5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56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57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95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5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和标题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6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63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  <a:p>
            <a:pPr lvl="1"/>
            <a:r>
              <a:rPr altLang="zh-CN" lang="en-US" smtClean="0"/>
              <a:t>第二级</a:t>
            </a:r>
          </a:p>
          <a:p>
            <a:pPr lvl="2"/>
            <a:r>
              <a:rPr altLang="zh-CN" lang="en-US" smtClean="0"/>
              <a:t>第三级</a:t>
            </a:r>
          </a:p>
          <a:p>
            <a:pPr lvl="3"/>
            <a:r>
              <a:rPr altLang="zh-CN" lang="en-US" smtClean="0"/>
              <a:t>第四级</a:t>
            </a:r>
          </a:p>
          <a:p>
            <a:pPr lvl="4"/>
            <a:r>
              <a:rPr altLang="zh-CN" lang="en-US" smtClean="0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和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单击此处编辑母版标题样式</a:t>
            </a:r>
            <a:endParaRPr altLang="en-US" lang="zh-CN"/>
          </a:p>
        </p:txBody>
      </p:sp>
      <p:sp>
        <p:nvSpPr>
          <p:cNvPr id="10495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单击此处编辑母版文本样式</a:t>
            </a:r>
          </a:p>
        </p:txBody>
      </p:sp>
      <p:sp>
        <p:nvSpPr>
          <p:cNvPr id="104956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93712" y="500062"/>
            <a:ext cx="8078787" cy="16573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506412" y="1993900"/>
            <a:ext cx="8066087" cy="37655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dt="0" ftr="0" hdr="0" sldNum="0"/>
  <p:txStyles>
    <p:titleStyle>
      <a:lvl1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0" charset="1"/>
          <a:ea typeface="宋体" pitchFamily="0" charset="-122"/>
        </a:defRPr>
      </a:lvl1pPr>
      <a:lvl2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2pPr>
      <a:lvl3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3pPr>
      <a:lvl4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4pPr>
      <a:lvl5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5pPr>
    </p:titleStyle>
    <p:bodyStyle>
      <a:lvl1pPr algn="l" eaLnBrk="1" fontAlgn="base" hangingPunct="1" indent="-90487" marL="90487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273050" marL="27305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547687" marL="547687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822325" marL="822325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096962" marL="1096962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5pPr>
    </p:bodyStyle>
    <p:otherStyle>
      <a:lvl1pPr algn="l" eaLnBrk="1" fontAlgn="base" hangingPunct="1" indent="0" latinLnBrk="1" marL="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457200" latinLnBrk="1" marL="4572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914400" latinLnBrk="1" marL="9144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1371600" latinLnBrk="1" marL="13716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828800" latinLnBrk="1" marL="18288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50B4C8"/>
        </a:solidFill>
      </p:bgPr>
    </p:bg>
    <p:spTree>
      <p:nvGrpSpPr>
        <p:cNvPr id="1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632" name=""/>
          <p:cNvSpPr/>
          <p:nvPr/>
        </p:nvSpPr>
        <p:spPr>
          <a:xfrm rot="0">
            <a:off x="0" y="0"/>
            <a:ext cx="9144000" cy="6858000"/>
          </a:xfrm>
          <a:prstGeom prst="rect"/>
          <a:solidFill>
            <a:srgbClr val="50B4C8"/>
          </a:solidFill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3" name=""/>
          <p:cNvSpPr/>
          <p:nvPr>
            <p:ph type="title" sz="full" idx="0"/>
          </p:nvPr>
        </p:nvSpPr>
        <p:spPr>
          <a:xfrm rot="0">
            <a:off x="493712" y="500062"/>
            <a:ext cx="8078787" cy="16573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634" name=""/>
          <p:cNvSpPr/>
          <p:nvPr>
            <p:ph type="body" sz="full" idx="1"/>
          </p:nvPr>
        </p:nvSpPr>
        <p:spPr>
          <a:xfrm rot="0">
            <a:off x="506412" y="1993900"/>
            <a:ext cx="8066087" cy="37655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9635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6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37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dt="0" ftr="0" hdr="0" sldNum="0"/>
  <p:txStyles>
    <p:titleStyle>
      <a:lvl1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0" charset="1"/>
          <a:ea typeface="宋体" pitchFamily="0" charset="-122"/>
        </a:defRPr>
      </a:lvl1pPr>
      <a:lvl2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2pPr>
      <a:lvl3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3pPr>
      <a:lvl4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4pPr>
      <a:lvl5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5pPr>
    </p:titleStyle>
    <p:bodyStyle>
      <a:lvl1pPr algn="l" eaLnBrk="1" fontAlgn="base" hangingPunct="1" indent="-90487" marL="90487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273050" marL="27305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547687" marL="547687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822325" marL="822325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096962" marL="1096962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5pPr>
    </p:bodyStyle>
    <p:otherStyle>
      <a:lvl1pPr algn="l" eaLnBrk="1" fontAlgn="base" hangingPunct="1" indent="0" latinLnBrk="1" marL="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457200" latinLnBrk="1" marL="4572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914400" latinLnBrk="1" marL="9144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1371600" latinLnBrk="1" marL="13716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828800" latinLnBrk="1" marL="18288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601" name=""/>
          <p:cNvSpPr/>
          <p:nvPr/>
        </p:nvSpPr>
        <p:spPr>
          <a:xfrm rot="0">
            <a:off x="5715000" y="0"/>
            <a:ext cx="3429000" cy="6858000"/>
          </a:xfrm>
          <a:prstGeom prst="rect"/>
          <a:solidFill>
            <a:srgbClr val="50B4C8"/>
          </a:solidFill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2" name=""/>
          <p:cNvSpPr/>
          <p:nvPr>
            <p:ph type="title" sz="full" idx="0"/>
          </p:nvPr>
        </p:nvSpPr>
        <p:spPr>
          <a:xfrm rot="0">
            <a:off x="493712" y="500062"/>
            <a:ext cx="8078787" cy="16573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603" name=""/>
          <p:cNvSpPr/>
          <p:nvPr>
            <p:ph type="body" sz="full" idx="1"/>
          </p:nvPr>
        </p:nvSpPr>
        <p:spPr>
          <a:xfrm rot="0">
            <a:off x="506412" y="1993900"/>
            <a:ext cx="8066087" cy="37655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9604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5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606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dt="0" ftr="0" hdr="0" sldNum="0"/>
  <p:txStyles>
    <p:titleStyle>
      <a:lvl1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0" charset="1"/>
          <a:ea typeface="宋体" pitchFamily="0" charset="-122"/>
        </a:defRPr>
      </a:lvl1pPr>
      <a:lvl2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2pPr>
      <a:lvl3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3pPr>
      <a:lvl4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4pPr>
      <a:lvl5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5pPr>
    </p:titleStyle>
    <p:bodyStyle>
      <a:lvl1pPr algn="l" eaLnBrk="1" fontAlgn="base" hangingPunct="1" indent="-90487" marL="90487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273050" marL="27305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547687" marL="547687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822325" marL="822325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096962" marL="1096962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5pPr>
    </p:bodyStyle>
    <p:otherStyle>
      <a:lvl1pPr algn="l" eaLnBrk="1" fontAlgn="base" hangingPunct="1" indent="0" latinLnBrk="1" marL="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457200" latinLnBrk="1" marL="4572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914400" latinLnBrk="1" marL="9144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1371600" latinLnBrk="1" marL="13716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828800" latinLnBrk="1" marL="1828800">
        <a:buFontTx/>
        <a:buNone/>
        <a:defRPr b="0" sz="1800">
          <a:solidFill>
            <a:srgbClr val="000000"/>
          </a:solidFill>
          <a:latin typeface="Calibri" pitchFamily="0" charset="1"/>
          <a:ea typeface="宋体" pitchFamily="0" charset="-122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50B4C8"/>
        </a:solidFill>
      </p:bgPr>
    </p:bg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71" name=""/>
          <p:cNvSpPr/>
          <p:nvPr>
            <p:ph type="title" sz="full" idx="0"/>
          </p:nvPr>
        </p:nvSpPr>
        <p:spPr>
          <a:xfrm rot="0">
            <a:off x="493712" y="500062"/>
            <a:ext cx="8078787" cy="16573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9572" name=""/>
          <p:cNvSpPr/>
          <p:nvPr>
            <p:ph type="body" sz="full" idx="1"/>
          </p:nvPr>
        </p:nvSpPr>
        <p:spPr>
          <a:xfrm rot="0">
            <a:off x="506412" y="1993900"/>
            <a:ext cx="8066087" cy="37655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二级</a:t>
            </a:r>
          </a:p>
          <a:p>
            <a:pPr lvl="2"/>
            <a:r>
              <a:rPr altLang="en-US" lang="zh-CN"/>
              <a:t>三级</a:t>
            </a:r>
          </a:p>
          <a:p>
            <a:pPr lvl="3"/>
            <a:r>
              <a:rPr altLang="en-US" lang="zh-CN"/>
              <a:t>四级</a:t>
            </a:r>
          </a:p>
          <a:p>
            <a:pPr lvl="4"/>
            <a:r>
              <a:rPr altLang="en-US" lang="zh-CN"/>
              <a:t>五级</a:t>
            </a:r>
          </a:p>
        </p:txBody>
      </p:sp>
      <p:sp>
        <p:nvSpPr>
          <p:cNvPr id="1049573" name=""/>
          <p:cNvSpPr/>
          <p:nvPr>
            <p:ph type="dt" sz="half" idx="2"/>
          </p:nvPr>
        </p:nvSpPr>
        <p:spPr>
          <a:xfrm rot="0">
            <a:off x="514350" y="6411912"/>
            <a:ext cx="30861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4" name=""/>
          <p:cNvSpPr/>
          <p:nvPr>
            <p:ph type="ftr" sz="quarter" idx="3"/>
          </p:nvPr>
        </p:nvSpPr>
        <p:spPr>
          <a:xfrm rot="0">
            <a:off x="514350" y="6554787"/>
            <a:ext cx="3771900" cy="228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9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sp>
        <p:nvSpPr>
          <p:cNvPr id="1049575" name=""/>
          <p:cNvSpPr/>
          <p:nvPr>
            <p:ph type="sldNum" sz="quarter" idx="4"/>
          </p:nvPr>
        </p:nvSpPr>
        <p:spPr>
          <a:xfrm rot="0">
            <a:off x="6540500" y="5829300"/>
            <a:ext cx="2195512" cy="13970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FFFFFF"/>
                </a:solidFill>
                <a:latin typeface="Calibri" pitchFamily="0" charset="1"/>
                <a:ea typeface="宋体" pitchFamily="0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9000" i="0" lang="zh-CN" u="none">
                <a:solidFill>
                  <a:srgbClr val="FFFFFF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</a:fld>
            <a:endParaRPr altLang="en-US" baseline="0" b="0" sz="9000" i="0" lang="zh-CN" u="none">
              <a:solidFill>
                <a:srgbClr val="FFFFFF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dt="0" ftr="0" hdr="0" sldNum="0"/>
  <p:txStyles>
    <p:titleStyle>
      <a:lvl1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0" charset="1"/>
          <a:ea typeface="宋体" pitchFamily="0" charset="-122"/>
        </a:defRPr>
      </a:lvl1pPr>
      <a:lvl2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2pPr>
      <a:lvl3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3pPr>
      <a:lvl4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4pPr>
      <a:lvl5pPr algn="l" eaLnBrk="1" fontAlgn="base" hangingPunct="1" indent="0" marL="0">
        <a:lnSpc>
          <a:spcPct val="90000"/>
        </a:lnSpc>
        <a:spcBef>
          <a:spcPct val="0"/>
        </a:spcBef>
        <a:spcAft>
          <a:spcPct val="0"/>
        </a:spcAft>
        <a:buFontTx/>
        <a:buNone/>
        <a:defRPr b="0" sz="4800">
          <a:solidFill>
            <a:srgbClr val="50B4C8"/>
          </a:solidFill>
          <a:latin typeface="Calibri Light" pitchFamily="34" charset="0"/>
          <a:ea typeface="宋体" pitchFamily="0" charset="-122"/>
        </a:defRPr>
      </a:lvl5pPr>
    </p:titleStyle>
    <p:bodyStyle>
      <a:lvl1pPr algn="l" eaLnBrk="1" fontAlgn="base" hangingPunct="1" indent="-90487" marL="90487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273050" marL="273050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400">
          <a:solidFill>
            <a:srgbClr val="262626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547687" marL="547687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822325" marL="822325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096962" marL="1096962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b="0" sz="2000" i="1">
          <a:solidFill>
            <a:srgbClr val="262626"/>
          </a:solidFill>
          <a:latin typeface="Calibri" pitchFamily="0" charset="1"/>
          <a:ea typeface="宋体" pitchFamily="0" charset="-122"/>
        </a:defRPr>
      </a:lvl5pPr>
    </p:bodyStyle>
    <p:otherStyle>
      <a:lvl1pPr algn="l" eaLnBrk="1" fontAlgn="base" hangingPunct="1" indent="0" latinLnBrk="1" marL="0">
        <a:buFontTx/>
        <a:buNone/>
        <a:defRPr b="0" sz="1800">
          <a:solidFill>
            <a:srgbClr val="FFFFFF"/>
          </a:solidFill>
          <a:latin typeface="Calibri" pitchFamily="0" charset="1"/>
          <a:ea typeface="宋体" pitchFamily="0" charset="-122"/>
        </a:defRPr>
      </a:lvl1pPr>
      <a:lvl2pPr algn="l" eaLnBrk="1" fontAlgn="base" hangingPunct="1" indent="-457200" latinLnBrk="1" marL="457200">
        <a:buFontTx/>
        <a:buNone/>
        <a:defRPr b="0" sz="1800">
          <a:solidFill>
            <a:srgbClr val="FFFFFF"/>
          </a:solidFill>
          <a:latin typeface="Calibri" pitchFamily="0" charset="1"/>
          <a:ea typeface="宋体" pitchFamily="0" charset="-122"/>
        </a:defRPr>
      </a:lvl2pPr>
      <a:lvl3pPr algn="l" eaLnBrk="1" fontAlgn="base" hangingPunct="1" indent="-914400" latinLnBrk="1" marL="914400">
        <a:buFontTx/>
        <a:buNone/>
        <a:defRPr b="0" sz="1800">
          <a:solidFill>
            <a:srgbClr val="FFFFFF"/>
          </a:solidFill>
          <a:latin typeface="Calibri" pitchFamily="0" charset="1"/>
          <a:ea typeface="宋体" pitchFamily="0" charset="-122"/>
        </a:defRPr>
      </a:lvl3pPr>
      <a:lvl4pPr algn="l" eaLnBrk="1" fontAlgn="base" hangingPunct="1" indent="-1371600" latinLnBrk="1" marL="1371600">
        <a:buFontTx/>
        <a:buNone/>
        <a:defRPr b="0" sz="1800">
          <a:solidFill>
            <a:srgbClr val="FFFFFF"/>
          </a:solidFill>
          <a:latin typeface="Calibri" pitchFamily="0" charset="1"/>
          <a:ea typeface="宋体" pitchFamily="0" charset="-122"/>
        </a:defRPr>
      </a:lvl4pPr>
      <a:lvl5pPr algn="l" eaLnBrk="1" fontAlgn="base" hangingPunct="1" indent="-1828800" latinLnBrk="1" marL="1828800">
        <a:buFontTx/>
        <a:buNone/>
        <a:defRPr b="0" sz="1800">
          <a:solidFill>
            <a:srgbClr val="FFFFFF"/>
          </a:solidFill>
          <a:latin typeface="Calibri" pitchFamily="0" charset="1"/>
          <a:ea typeface="宋体" pitchFamily="0" charset="-122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/>
        </p:nvSpPr>
        <p:spPr>
          <a:xfrm rot="0">
            <a:off x="7170737" y="3486150"/>
            <a:ext cx="914400" cy="914400"/>
          </a:xfrm>
          <a:prstGeom prst="ellipse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altLang="zh-CN" baseline="0" lang="en-US" u="none">
              <a:solidFill>
                <a:srgbClr val="000000"/>
              </a:solidFill>
              <a:latin typeface="Calibri Light" pitchFamily="34" charset="0"/>
              <a:ea typeface="Gulim" pitchFamily="2" charset="-127"/>
              <a:sym typeface="Calibri Light" pitchFamily="34" charset="0"/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7950" y="1268412"/>
            <a:ext cx="9024938" cy="5451475"/>
          </a:xfrm>
          <a:prstGeom prst="rect"/>
          <a:noFill/>
          <a:ln>
            <a:noFill/>
          </a:ln>
        </p:spPr>
      </p:pic>
      <p:sp>
        <p:nvSpPr>
          <p:cNvPr id="1048589" name=""/>
          <p:cNvSpPr/>
          <p:nvPr/>
        </p:nvSpPr>
        <p:spPr>
          <a:xfrm rot="0">
            <a:off x="684212" y="65087"/>
            <a:ext cx="7526337" cy="10287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SzPct val="100000"/>
              <a:buFontTx/>
              <a:buNone/>
            </a:pPr>
            <a:r>
              <a:rPr altLang="zh-CN" baseline="0" sz="3200" lang="en-US" u="none">
                <a:solidFill>
                  <a:srgbClr val="0070C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Lord‘s Move i</a:t>
            </a:r>
            <a:r>
              <a:rPr altLang="en-US" baseline="0" sz="3200" lang="zh-CN" u="none">
                <a:solidFill>
                  <a:srgbClr val="0070C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n Bangladesh</a:t>
            </a:r>
          </a:p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SzPct val="100000"/>
              <a:buFontTx/>
              <a:buNone/>
            </a:pPr>
            <a:r>
              <a:rPr altLang="en-US" baseline="0" b="1" sz="28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微软雅黑" pitchFamily="34" charset="-122"/>
              </a:rPr>
              <a:t>主在孟加拉国的行动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5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Home Shephreding</a:t>
            </a:r>
            <a:r>
              <a:rPr altLang="en-US" baseline="0" b="1" sz="2500" lang="zh-CN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家牧养</a:t>
            </a: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76262" y="660400"/>
            <a:ext cx="8108950" cy="608171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5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Group Meeting </a:t>
            </a:r>
            <a:r>
              <a:rPr altLang="en-US" baseline="0" b="1" sz="2800" lang="zh-CN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排聚集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81012" y="611187"/>
            <a:ext cx="8208962" cy="61563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3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Group Meeting </a:t>
            </a:r>
            <a:r>
              <a:rPr altLang="en-US" baseline="0" b="1" sz="2800" lang="zh-CN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排聚集</a:t>
            </a: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69912" y="668337"/>
            <a:ext cx="8004175" cy="60118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2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800" lang="en-US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Training </a:t>
            </a:r>
            <a:r>
              <a:rPr altLang="en-US" baseline="0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训练</a:t>
            </a: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5412" y="1557337"/>
            <a:ext cx="8893175" cy="42068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800" lang="en-US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Training </a:t>
            </a:r>
            <a:r>
              <a:rPr altLang="en-US" baseline="0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训练</a:t>
            </a: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38112" y="1557337"/>
            <a:ext cx="8867775" cy="431006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800" lang="en-US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Blending </a:t>
            </a:r>
            <a:r>
              <a:rPr altLang="en-US" baseline="0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相调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9750" y="668337"/>
            <a:ext cx="7993062" cy="599598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39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800" lang="en-US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Blending </a:t>
            </a:r>
            <a:r>
              <a:rPr altLang="en-US" baseline="0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相调</a:t>
            </a: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9537" y="1052512"/>
            <a:ext cx="8924925" cy="501967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40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Gulim" pitchFamily="2" charset="-127"/>
                <a:sym typeface="Calibri Light" pitchFamily="34" charset="0"/>
              </a:rPr>
              <a:t>Literature</a:t>
            </a:r>
            <a:r>
              <a:rPr altLang="en-US" baseline="0" b="1" sz="2800" lang="zh-CN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 </a:t>
            </a:r>
            <a:r>
              <a:rPr altLang="en-US" baseline="0" b="1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文字</a:t>
            </a:r>
          </a:p>
        </p:txBody>
      </p:sp>
      <p:pic>
        <p:nvPicPr>
          <p:cNvPr id="2097173" name="" descr="20141006_123926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794" r="0" b="1817"/>
          <a:stretch>
            <a:fillRect/>
          </a:stretch>
        </p:blipFill>
        <p:spPr>
          <a:xfrm rot="0">
            <a:off x="604837" y="4117975"/>
            <a:ext cx="3770312" cy="2271712"/>
          </a:xfrm>
          <a:prstGeom prst="rect"/>
          <a:noFill/>
          <a:ln>
            <a:noFill/>
          </a:ln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473575" y="1703387"/>
            <a:ext cx="4060825" cy="2282825"/>
          </a:xfrm>
          <a:prstGeom prst="rect"/>
          <a:noFill/>
          <a:ln>
            <a:noFill/>
          </a:ln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473575" y="4119562"/>
            <a:ext cx="4059237" cy="22828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7" name=""/>
          <p:cNvGraphicFramePr>
            <a:graphicFrameLocks/>
          </p:cNvGraphicFramePr>
          <p:nvPr/>
        </p:nvGraphicFramePr>
        <p:xfrm rot="0">
          <a:off x="179387" y="115887"/>
          <a:ext cx="8785225" cy="6553200"/>
        </p:xfrm>
        <a:graphic>
          <a:graphicData uri="http://schemas.openxmlformats.org/drawingml/2006/table">
            <a:tbl>
              <a:tblPr/>
              <a:tblGrid>
                <a:gridCol w="4057650"/>
                <a:gridCol w="4727575"/>
              </a:tblGrid>
              <a:tr h="882650">
                <a:tc gridSpan="2">
                  <a:txBody>
                    <a:bodyPr/>
                    <a:p>
                      <a:pPr algn="ctr" eaLnBrk="1" fontAlgn="ctr" hangingPunct="1" latinLnBrk="1" lvl="0"/>
                      <a:r>
                        <a:rPr altLang="zh-CN" b="1" sz="20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Statistics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628650"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Country </a:t>
                      </a:r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国家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　</a:t>
                      </a:r>
                      <a:r>
                        <a:rPr altLang="zh-CN" b="0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BD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AEEF3"/>
                    </a:solidFill>
                  </a:tcPr>
                </a:tc>
              </a:tr>
              <a:tr h="628650">
                <a:tc gridSpan="2">
                  <a:txBody>
                    <a:bodyPr/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628650"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Current no. of Churches </a:t>
                      </a:r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现有召会数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  <a:r>
                        <a:rPr altLang="zh-CN" b="0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138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AEEF3"/>
                    </a:solidFill>
                  </a:tcPr>
                </a:tc>
              </a:tr>
              <a:tr h="630237"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Current no. of Saints </a:t>
                      </a:r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现有圣徒人数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  <a:r>
                        <a:rPr altLang="zh-CN" b="0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12000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AEEF3"/>
                    </a:solidFill>
                  </a:tcPr>
                </a:tc>
              </a:tr>
              <a:tr h="630237">
                <a:tc>
                  <a:txBody>
                    <a:bodyPr/>
                    <a:p>
                      <a:pPr algn="l" eaLnBrk="1" fontAlgn="ctr" hangingPunct="1" latinLnBrk="1" lvl="0"/>
                      <a:endParaRPr altLang="zh-CN" sz="1400" lang="zh-CN">
                        <a:solidFill>
                          <a:srgbClr val="000000"/>
                        </a:solidFill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52" marR="9052" marT="9052" marB="0" anchor="ctr" vert="horz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endParaRPr altLang="zh-CN" sz="1400" lang="zh-CN">
                        <a:solidFill>
                          <a:srgbClr val="000000"/>
                        </a:solidFill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52" marR="9052" marT="9052" marB="0" anchor="ctr" vert="horz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630237">
                <a:tc gridSpan="2">
                  <a:txBody>
                    <a:bodyPr/>
                    <a:p>
                      <a:pPr algn="ctr" eaLnBrk="1" fontAlgn="ctr" hangingPunct="1" latinLnBrk="1" lvl="0"/>
                      <a:r>
                        <a:rPr altLang="zh-CN" b="1" sz="20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Calendar of Events November 2019- October 2020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630237"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Goals for 2020 </a:t>
                      </a:r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目标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　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630237"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Target no of churches </a:t>
                      </a:r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目标召会数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　</a:t>
                      </a:r>
                      <a:r>
                        <a:rPr altLang="zh-CN" b="0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158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AEEF3"/>
                    </a:solidFill>
                  </a:tcPr>
                </a:tc>
              </a:tr>
              <a:tr h="630237"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Target no of saints </a:t>
                      </a:r>
                      <a:r>
                        <a:rPr altLang="en-US" b="1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目标圣徒人数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fontAlgn="ctr" hangingPunct="1" latinLnBrk="1" lvl="0"/>
                      <a:r>
                        <a:rPr altLang="en-US" b="0" sz="1400" lang="zh-CN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　</a:t>
                      </a:r>
                      <a:r>
                        <a:rPr altLang="zh-CN" b="0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13000</a:t>
                      </a:r>
                    </a:p>
                  </a:txBody>
                  <a:tcPr marL="9052" marR="9052" marT="905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8" name=""/>
          <p:cNvGraphicFramePr>
            <a:graphicFrameLocks/>
          </p:cNvGraphicFramePr>
          <p:nvPr/>
        </p:nvGraphicFramePr>
        <p:xfrm rot="0">
          <a:off x="539750" y="1484312"/>
          <a:ext cx="8064500" cy="4318000"/>
        </p:xfrm>
        <a:graphic>
          <a:graphicData uri="http://schemas.openxmlformats.org/drawingml/2006/table">
            <a:tbl>
              <a:tblPr/>
              <a:tblGrid>
                <a:gridCol w="215900"/>
                <a:gridCol w="1295400"/>
                <a:gridCol w="1584325"/>
                <a:gridCol w="4968875"/>
              </a:tblGrid>
              <a:tr h="565150">
                <a:tc>
                  <a:txBody>
                    <a:bodyPr/>
                    <a:p>
                      <a:pPr algn="l" eaLnBrk="1" fontAlgn="ctr" hangingPunct="1" latinLnBrk="1" lvl="0"/>
                      <a:endParaRPr altLang="zh-CN" b="1" lang="zh-CN">
                        <a:solidFill>
                          <a:srgbClr val="FFFFFF"/>
                        </a:solidFill>
                        <a:latin typeface="Times New Roman" pitchFamily="18" charset="0"/>
                        <a:ea typeface="华文宋体" pitchFamily="2" charset="-122"/>
                      </a:endParaRPr>
                    </a:p>
                  </a:txBody>
                  <a:tcPr marL="7007" marR="7007" marT="7006" marB="0" anchor="ctr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50B4C8"/>
                    </a:solid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Date</a:t>
                      </a:r>
                    </a:p>
                  </a:txBody>
                  <a:tcPr marL="7007" marR="7007" marT="7006" marB="0" anchor="ctr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50B4C8"/>
                    </a:solid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Location</a:t>
                      </a:r>
                    </a:p>
                  </a:txBody>
                  <a:tcPr marL="7007" marR="7007" marT="7006" marB="0" anchor="ctr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50B4C8"/>
                    </a:solid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1" sz="1400" lang="en-US">
                          <a:solidFill>
                            <a:srgbClr val="000000"/>
                          </a:solidFill>
                          <a:latin typeface="Times New Roman" pitchFamily="18" charset="0"/>
                          <a:ea typeface="华文宋体" pitchFamily="2" charset="-122"/>
                        </a:rPr>
                        <a:t>Gospel/Training/Conference/Blending/ Setting up Testimony</a:t>
                      </a:r>
                    </a:p>
                  </a:txBody>
                  <a:tcPr marL="7007" marR="7007" marT="7006" marB="0" anchor="ctr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50B4C8"/>
                    </a:solidFill>
                  </a:tcPr>
                </a:tc>
              </a:tr>
              <a:tr h="638175">
                <a:tc>
                  <a:txBody>
                    <a:bodyPr/>
                    <a:p>
                      <a:pPr algn="l" eaLnBrk="1" hangingPunct="1" latinLnBrk="1" lvl="0"/>
                      <a:endParaRPr altLang="zh-CN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March 26-27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Dhaka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Serving one’s blending  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服事者相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调</a:t>
                      </a:r>
                    </a:p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Young people meeting  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青年训练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</a:tr>
              <a:tr h="641350">
                <a:tc>
                  <a:txBody>
                    <a:bodyPr/>
                    <a:p>
                      <a:pPr algn="l" eaLnBrk="1" hangingPunct="1" latinLnBrk="1" lvl="0"/>
                      <a:endParaRPr altLang="zh-CN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June </a:t>
                      </a:r>
                    </a:p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2-7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Dhaka-Chittagong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Gospel- Intensified Propagation 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加强福音行动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l" eaLnBrk="1" hangingPunct="1" latinLnBrk="1" lvl="0"/>
                      <a:endParaRPr altLang="zh-CN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August</a:t>
                      </a:r>
                    </a:p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10-16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Dhaka-Chittagong</a:t>
                      </a:r>
                    </a:p>
                    <a:p>
                      <a:pPr algn="l" eaLnBrk="1" hangingPunct="1" latinLnBrk="1" lvl="0"/>
                      <a:endParaRPr altLang="en-US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Gospel- Intensified Propagation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加强福音行动</a:t>
                      </a:r>
                    </a:p>
                    <a:p>
                      <a:pPr algn="l" eaLnBrk="1" hangingPunct="1" latinLnBrk="1" lvl="0"/>
                      <a:endParaRPr altLang="en-US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  <a:p>
                      <a:pPr algn="l" eaLnBrk="1" hangingPunct="1" latinLnBrk="1" lvl="0"/>
                      <a:endParaRPr altLang="en-US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</a:tr>
              <a:tr h="641350">
                <a:tc>
                  <a:txBody>
                    <a:bodyPr/>
                    <a:p>
                      <a:pPr algn="l" eaLnBrk="1" hangingPunct="1" latinLnBrk="1" lvl="0"/>
                      <a:endParaRPr altLang="zh-CN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September 10-11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Chittagong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Young people’s training 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青年人成全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E9F2F5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l" eaLnBrk="1" hangingPunct="1" latinLnBrk="1" lvl="0"/>
                      <a:endParaRPr altLang="zh-CN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October</a:t>
                      </a:r>
                    </a:p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8-9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Dhaka</a:t>
                      </a: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Young people’s training 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青年人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成全</a:t>
                      </a:r>
                    </a:p>
                    <a:p>
                      <a:pPr algn="l" eaLnBrk="1" hangingPunct="1" latinLnBrk="1" lvl="0"/>
                      <a:r>
                        <a:rPr altLang="zh-CN" b="0" sz="1800" lang="en-US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Serving ones training      </a:t>
                      </a:r>
                      <a:r>
                        <a:rPr altLang="en-US" b="0" sz="1800" lang="zh-CN">
                          <a:solidFill>
                            <a:srgbClr val="000000"/>
                          </a:solidFill>
                          <a:ea typeface="宋体" pitchFamily="2" charset="-122"/>
                        </a:rPr>
                        <a:t>本地服事者训练</a:t>
                      </a:r>
                    </a:p>
                    <a:p>
                      <a:pPr algn="l" eaLnBrk="1" hangingPunct="1" latinLnBrk="1" lvl="0"/>
                      <a:endParaRPr altLang="en-US" lang="zh-CN">
                        <a:solidFill>
                          <a:srgbClr val="000000"/>
                        </a:solidFill>
                        <a:ea typeface="宋体" pitchFamily="2" charset="-122"/>
                      </a:endParaRPr>
                    </a:p>
                  </a:txBody>
                  <a:tcPr marL="91440" marR="91440" marT="45713" marB="45713" anchor="t" vert="horz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rgbClr val="D0E5EB"/>
                    </a:solidFill>
                  </a:tcPr>
                </a:tc>
              </a:tr>
            </a:tbl>
          </a:graphicData>
        </a:graphic>
      </p:graphicFrame>
      <p:sp>
        <p:nvSpPr>
          <p:cNvPr id="1049542" name=""/>
          <p:cNvSpPr/>
          <p:nvPr/>
        </p:nvSpPr>
        <p:spPr>
          <a:xfrm rot="0">
            <a:off x="395287" y="620712"/>
            <a:ext cx="8424862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sz="240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2020 Calendar of events in Bangladesh    2020</a:t>
            </a:r>
            <a:r>
              <a:rPr altLang="en-US" baseline="0" sz="240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年孟加拉国行事历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"/>
          <p:cNvSpPr/>
          <p:nvPr>
            <p:ph type="title" sz="full" idx="4294967295"/>
          </p:nvPr>
        </p:nvSpPr>
        <p:spPr>
          <a:xfrm rot="0">
            <a:off x="0" y="52387"/>
            <a:ext cx="8229600" cy="7207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</a:t>
            </a:r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</a:t>
            </a:r>
            <a:br/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    </a:t>
            </a:r>
            <a:br/>
            <a:endParaRPr altLang="en-US" baseline="0" b="1" sz="2200" lang="en-US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grpSp>
        <p:nvGrpSpPr>
          <p:cNvPr id="43" name=""/>
          <p:cNvGrpSpPr/>
          <p:nvPr/>
        </p:nvGrpSpPr>
        <p:grpSpPr>
          <a:xfrm rot="0">
            <a:off x="4913312" y="2041525"/>
            <a:ext cx="3700462" cy="409575"/>
            <a:chOff x="0" y="0"/>
            <a:chExt cx="2331" cy="258"/>
          </a:xfrm>
        </p:grpSpPr>
        <p:pic>
          <p:nvPicPr>
            <p:cNvPr id="2097159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rcRect l="0" t="0" r="0" b="0"/>
            <a:stretch>
              <a:fillRect/>
            </a:stretch>
          </p:blipFill>
          <p:spPr>
            <a:xfrm rot="0">
              <a:off x="0" y="0"/>
              <a:ext cx="2331" cy="258"/>
            </a:xfrm>
            <a:prstGeom prst="rect"/>
            <a:noFill/>
            <a:ln>
              <a:noFill/>
            </a:ln>
          </p:spPr>
        </p:pic>
        <p:sp>
          <p:nvSpPr>
            <p:cNvPr id="1048591" name=""/>
            <p:cNvSpPr/>
            <p:nvPr/>
          </p:nvSpPr>
          <p:spPr>
            <a:xfrm rot="0">
              <a:off x="12" y="12"/>
              <a:ext cx="2313" cy="238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Land Scale 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土地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: 147,570 km</a:t>
              </a:r>
              <a:r>
                <a:rPr altLang="zh-CN" baseline="3000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2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 </a:t>
              </a:r>
            </a:p>
          </p:txBody>
        </p:sp>
      </p:grpSp>
      <p:grpSp>
        <p:nvGrpSpPr>
          <p:cNvPr id="44" name=""/>
          <p:cNvGrpSpPr/>
          <p:nvPr/>
        </p:nvGrpSpPr>
        <p:grpSpPr>
          <a:xfrm rot="0">
            <a:off x="4913312" y="2474912"/>
            <a:ext cx="3700462" cy="407987"/>
            <a:chOff x="0" y="0"/>
            <a:chExt cx="2331" cy="257"/>
          </a:xfrm>
        </p:grpSpPr>
        <p:pic>
          <p:nvPicPr>
            <p:cNvPr id="2097160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rcRect l="0" t="0" r="0" b="0"/>
            <a:stretch>
              <a:fillRect/>
            </a:stretch>
          </p:blipFill>
          <p:spPr>
            <a:xfrm rot="0">
              <a:off x="0" y="0"/>
              <a:ext cx="2331" cy="257"/>
            </a:xfrm>
            <a:prstGeom prst="rect"/>
            <a:noFill/>
            <a:ln>
              <a:noFill/>
            </a:ln>
          </p:spPr>
        </p:pic>
        <p:sp>
          <p:nvSpPr>
            <p:cNvPr id="1048592" name=""/>
            <p:cNvSpPr/>
            <p:nvPr/>
          </p:nvSpPr>
          <p:spPr>
            <a:xfrm rot="0">
              <a:off x="12" y="11"/>
              <a:ext cx="2313" cy="238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Population 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人口 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: 163  Millions.</a:t>
              </a:r>
              <a:r>
                <a:rPr altLang="zh-CN" baseline="3000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 </a:t>
              </a:r>
            </a:p>
          </p:txBody>
        </p:sp>
      </p:grpSp>
      <p:grpSp>
        <p:nvGrpSpPr>
          <p:cNvPr id="45" name=""/>
          <p:cNvGrpSpPr/>
          <p:nvPr/>
        </p:nvGrpSpPr>
        <p:grpSpPr>
          <a:xfrm rot="0">
            <a:off x="4913312" y="2908300"/>
            <a:ext cx="3700462" cy="407987"/>
            <a:chOff x="0" y="0"/>
            <a:chExt cx="2331" cy="257"/>
          </a:xfrm>
        </p:grpSpPr>
        <p:pic>
          <p:nvPicPr>
            <p:cNvPr id="2097161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0" y="0"/>
              <a:ext cx="2331" cy="257"/>
            </a:xfrm>
            <a:prstGeom prst="rect"/>
            <a:noFill/>
            <a:ln>
              <a:noFill/>
            </a:ln>
          </p:spPr>
        </p:pic>
        <p:sp>
          <p:nvSpPr>
            <p:cNvPr id="1048593" name=""/>
            <p:cNvSpPr/>
            <p:nvPr/>
          </p:nvSpPr>
          <p:spPr>
            <a:xfrm rot="0">
              <a:off x="12" y="10"/>
              <a:ext cx="2313" cy="238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Religion 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宗教比列 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:</a:t>
              </a:r>
            </a:p>
          </p:txBody>
        </p:sp>
      </p:grpSp>
      <p:grpSp>
        <p:nvGrpSpPr>
          <p:cNvPr id="46" name=""/>
          <p:cNvGrpSpPr/>
          <p:nvPr/>
        </p:nvGrpSpPr>
        <p:grpSpPr>
          <a:xfrm rot="0">
            <a:off x="4913312" y="3340100"/>
            <a:ext cx="3700462" cy="409575"/>
            <a:chOff x="0" y="0"/>
            <a:chExt cx="2331" cy="258"/>
          </a:xfrm>
        </p:grpSpPr>
        <p:pic>
          <p:nvPicPr>
            <p:cNvPr id="2097162" name="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0" y="0"/>
              <a:ext cx="2331" cy="258"/>
            </a:xfrm>
            <a:prstGeom prst="rect"/>
            <a:noFill/>
            <a:ln>
              <a:noFill/>
            </a:ln>
          </p:spPr>
        </p:pic>
        <p:sp>
          <p:nvSpPr>
            <p:cNvPr id="1048594" name=""/>
            <p:cNvSpPr/>
            <p:nvPr/>
          </p:nvSpPr>
          <p:spPr>
            <a:xfrm rot="0">
              <a:off x="12" y="11"/>
              <a:ext cx="2313" cy="237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Muslim      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穆斯林  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87% </a:t>
              </a:r>
            </a:p>
          </p:txBody>
        </p:sp>
      </p:grpSp>
      <p:grpSp>
        <p:nvGrpSpPr>
          <p:cNvPr id="47" name=""/>
          <p:cNvGrpSpPr/>
          <p:nvPr/>
        </p:nvGrpSpPr>
        <p:grpSpPr>
          <a:xfrm rot="0">
            <a:off x="4913312" y="3773487"/>
            <a:ext cx="3700462" cy="401637"/>
            <a:chOff x="0" y="0"/>
            <a:chExt cx="2331" cy="253"/>
          </a:xfrm>
        </p:grpSpPr>
        <p:pic>
          <p:nvPicPr>
            <p:cNvPr id="2097163" name="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rcRect l="0" t="0" r="0" b="0"/>
            <a:stretch>
              <a:fillRect/>
            </a:stretch>
          </p:blipFill>
          <p:spPr>
            <a:xfrm rot="0">
              <a:off x="0" y="0"/>
              <a:ext cx="2331" cy="253"/>
            </a:xfrm>
            <a:prstGeom prst="rect"/>
            <a:noFill/>
            <a:ln>
              <a:noFill/>
            </a:ln>
          </p:spPr>
        </p:pic>
        <p:sp>
          <p:nvSpPr>
            <p:cNvPr id="1048595" name=""/>
            <p:cNvSpPr/>
            <p:nvPr/>
          </p:nvSpPr>
          <p:spPr>
            <a:xfrm rot="0">
              <a:off x="12" y="10"/>
              <a:ext cx="2313" cy="237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Hinduism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   印度教  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12% </a:t>
              </a:r>
            </a:p>
          </p:txBody>
        </p:sp>
      </p:grpSp>
      <p:grpSp>
        <p:nvGrpSpPr>
          <p:cNvPr id="48" name=""/>
          <p:cNvGrpSpPr/>
          <p:nvPr/>
        </p:nvGrpSpPr>
        <p:grpSpPr>
          <a:xfrm rot="0">
            <a:off x="4913312" y="4200525"/>
            <a:ext cx="3700462" cy="407987"/>
            <a:chOff x="0" y="0"/>
            <a:chExt cx="2331" cy="257"/>
          </a:xfrm>
        </p:grpSpPr>
        <p:pic>
          <p:nvPicPr>
            <p:cNvPr id="2097164" name=""/>
            <p:cNvPicPr>
              <a:picLocks/>
            </p:cNvPicPr>
            <p:nvPr/>
          </p:nvPicPr>
          <p:blipFill>
            <a:blip xmlns:r="http://schemas.openxmlformats.org/officeDocument/2006/relationships" r:embed="rId6"/>
            <a:srcRect l="0" t="0" r="0" b="0"/>
            <a:stretch>
              <a:fillRect/>
            </a:stretch>
          </p:blipFill>
          <p:spPr>
            <a:xfrm rot="0">
              <a:off x="0" y="0"/>
              <a:ext cx="2331" cy="257"/>
            </a:xfrm>
            <a:prstGeom prst="rect"/>
            <a:noFill/>
            <a:ln>
              <a:noFill/>
            </a:ln>
          </p:spPr>
        </p:pic>
        <p:sp>
          <p:nvSpPr>
            <p:cNvPr id="1048596" name=""/>
            <p:cNvSpPr/>
            <p:nvPr/>
          </p:nvSpPr>
          <p:spPr>
            <a:xfrm rot="0">
              <a:off x="12" y="13"/>
              <a:ext cx="2313" cy="238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Christianity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基督教  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0.5% </a:t>
              </a:r>
            </a:p>
          </p:txBody>
        </p:sp>
      </p:grpSp>
      <p:grpSp>
        <p:nvGrpSpPr>
          <p:cNvPr id="49" name=""/>
          <p:cNvGrpSpPr/>
          <p:nvPr/>
        </p:nvGrpSpPr>
        <p:grpSpPr>
          <a:xfrm rot="0">
            <a:off x="4913312" y="4632325"/>
            <a:ext cx="3700462" cy="409575"/>
            <a:chOff x="0" y="0"/>
            <a:chExt cx="2331" cy="258"/>
          </a:xfrm>
        </p:grpSpPr>
        <p:pic>
          <p:nvPicPr>
            <p:cNvPr id="2097165" name=""/>
            <p:cNvPicPr>
              <a:picLocks/>
            </p:cNvPicPr>
            <p:nvPr/>
          </p:nvPicPr>
          <p:blipFill>
            <a:blip xmlns:r="http://schemas.openxmlformats.org/officeDocument/2006/relationships" r:embed="rId7"/>
            <a:srcRect l="0" t="0" r="0" b="0"/>
            <a:stretch>
              <a:fillRect/>
            </a:stretch>
          </p:blipFill>
          <p:spPr>
            <a:xfrm rot="0">
              <a:off x="0" y="0"/>
              <a:ext cx="2331" cy="258"/>
            </a:xfrm>
            <a:prstGeom prst="rect"/>
            <a:noFill/>
            <a:ln>
              <a:noFill/>
            </a:ln>
          </p:spPr>
        </p:pic>
        <p:sp>
          <p:nvSpPr>
            <p:cNvPr id="1048597" name=""/>
            <p:cNvSpPr/>
            <p:nvPr/>
          </p:nvSpPr>
          <p:spPr>
            <a:xfrm rot="0">
              <a:off x="12" y="13"/>
              <a:ext cx="2313" cy="238"/>
            </a:xfrm>
            <a:prstGeom prst="rect"/>
            <a:noFill/>
            <a:ln>
              <a:noFill/>
            </a:ln>
          </p:spPr>
          <p:txBody>
            <a:bodyPr anchor="ctr" bIns="75569" lIns="75569" rIns="75569" tIns="75569" vert="horz"/>
            <a:lstStyle>
              <a:lvl1pPr algn="l" fontAlgn="base" indent="0" latinLnBrk="1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1pPr>
              <a:lvl2pPr algn="l" fontAlgn="base" indent="0" latinLnBrk="1" marL="4572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2pPr>
              <a:lvl3pPr algn="l" fontAlgn="base" indent="0" latinLnBrk="1" marL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3pPr>
              <a:lvl4pPr algn="l" fontAlgn="base" indent="0" latinLnBrk="1" marL="13716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4pPr>
              <a:lvl5pPr algn="l" fontAlgn="base" indent="0" latinLnBrk="1" marL="18288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rgbClr val="000000"/>
                  </a:solidFill>
                  <a:latin typeface="Calibri Light" pitchFamily="34" charset="0"/>
                  <a:sym typeface="Calibri Light" pitchFamily="34" charset="0"/>
                </a:defRPr>
              </a:lvl5pPr>
            </a:lstStyle>
            <a:p>
              <a:pPr algn="l" fontAlgn="base" indent="0" latinLnBrk="1" lvl="0" mar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0000"/>
                <a:buFontTx/>
                <a:buNone/>
              </a:pP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Buddhism</a:t>
              </a:r>
              <a:r>
                <a:rPr altLang="en-US" baseline="0" sz="1500" lang="zh-CN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   佛  教  </a:t>
              </a:r>
              <a:r>
                <a:rPr altLang="zh-CN" baseline="0" sz="1500" lang="en-US" u="none">
                  <a:solidFill>
                    <a:srgbClr val="0070C0"/>
                  </a:solidFill>
                  <a:latin typeface="Calibri Light" pitchFamily="34" charset="0"/>
                  <a:ea typeface="宋体" pitchFamily="2" charset="-122"/>
                  <a:sym typeface="Calibri Light" pitchFamily="34" charset="0"/>
                </a:rPr>
                <a:t>0.5%</a:t>
              </a:r>
            </a:p>
          </p:txBody>
        </p:sp>
      </p:grpSp>
      <p:cxnSp>
        <p:nvCxnSpPr>
          <p:cNvPr id="3145728" name=""/>
          <p:cNvCxnSpPr>
            <a:cxnSpLocks/>
          </p:cNvCxnSpPr>
          <p:nvPr/>
        </p:nvCxnSpPr>
        <p:spPr>
          <a:xfrm rot="0">
            <a:off x="468312" y="708025"/>
            <a:ext cx="8207375" cy="0"/>
          </a:xfrm>
          <a:prstGeom prst="line"/>
          <a:noFill/>
          <a:ln w="28575" cap="flat" cmpd="sng">
            <a:solidFill>
              <a:srgbClr val="92D050">
                <a:alpha val="100000"/>
              </a:srgbClr>
            </a:solidFill>
            <a:prstDash val="solid"/>
            <a:round/>
          </a:ln>
        </p:spPr>
      </p:cxnSp>
      <p:sp>
        <p:nvSpPr>
          <p:cNvPr id="1048598" name=""/>
          <p:cNvSpPr/>
          <p:nvPr/>
        </p:nvSpPr>
        <p:spPr>
          <a:xfrm rot="0">
            <a:off x="371475" y="107950"/>
            <a:ext cx="8502650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b="1" sz="2400" lang="en-US" u="none">
                <a:solidFill>
                  <a:srgbClr val="0070C0"/>
                </a:solidFill>
                <a:latin typeface="Times New Roman" pitchFamily="18" charset="0"/>
                <a:ea typeface="Gulim" pitchFamily="2" charset="-127"/>
                <a:sym typeface="Calibri Light" pitchFamily="34" charset="0"/>
              </a:rPr>
              <a:t>Land And Population</a:t>
            </a:r>
            <a:r>
              <a:rPr altLang="en-US" baseline="0" b="1" sz="2400" lang="zh-CN" u="none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 </a:t>
            </a:r>
            <a:r>
              <a:rPr altLang="zh-CN" baseline="0" b="1" sz="2400" lang="en-US" u="none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in Bangladesh</a:t>
            </a:r>
            <a:r>
              <a:rPr altLang="en-US" baseline="0" b="1" sz="240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</a:t>
            </a:r>
            <a:r>
              <a:rPr altLang="en-US" baseline="0" b="1" sz="24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孟加拉国的土地与人口</a:t>
            </a: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8"/>
          <a:srcRect l="0" t="0" r="0" b="0"/>
          <a:stretch>
            <a:fillRect/>
          </a:stretch>
        </p:blipFill>
        <p:spPr>
          <a:xfrm rot="0">
            <a:off x="468312" y="823912"/>
            <a:ext cx="4248150" cy="5845175"/>
          </a:xfrm>
          <a:prstGeom prst="rect"/>
          <a:noFill/>
          <a:ln w="9525" cap="flat" cmpd="sng">
            <a:solidFill>
              <a:srgbClr val="0070C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543" name=""/>
          <p:cNvSpPr/>
          <p:nvPr/>
        </p:nvSpPr>
        <p:spPr>
          <a:xfrm rot="0">
            <a:off x="1042987" y="549275"/>
            <a:ext cx="7129462" cy="4603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ctr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b="1" sz="240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Prayer request    </a:t>
            </a:r>
            <a:r>
              <a:rPr altLang="en-US" baseline="0" b="1" sz="240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代祷请求</a:t>
            </a:r>
          </a:p>
        </p:txBody>
      </p:sp>
      <p:sp>
        <p:nvSpPr>
          <p:cNvPr id="1049544" name=""/>
          <p:cNvSpPr/>
          <p:nvPr/>
        </p:nvSpPr>
        <p:spPr>
          <a:xfrm rot="0">
            <a:off x="668337" y="4437062"/>
            <a:ext cx="6840537" cy="20113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altLang="zh-CN" baseline="0" lang="en-US" u="none">
              <a:solidFill>
                <a:srgbClr val="000000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000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1，文字</a:t>
            </a: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- 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求主兴起翻译的人才，使主恢复的真理和诗歌能够更多的被翻译为孟加拉语。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2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，福音 </a:t>
            </a: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-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得着更多年轻的家，能够打开家成为祂在这里扎实的见证。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3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，成全 </a:t>
            </a: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-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得着青年人被真理成全，看见异像实行神命定之路。</a:t>
            </a:r>
          </a:p>
        </p:txBody>
      </p:sp>
      <p:sp>
        <p:nvSpPr>
          <p:cNvPr id="1049545" name=""/>
          <p:cNvSpPr/>
          <p:nvPr/>
        </p:nvSpPr>
        <p:spPr>
          <a:xfrm rot="0">
            <a:off x="684212" y="1196975"/>
            <a:ext cx="8135937" cy="34163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1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，</a:t>
            </a: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Literature - May the Lord rise up more translators, so that the truth and hymn of the Lord’s recovery can be more translated into Bengali.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2,  Gospel –May the Lord gain more young families, and open their house to become a solid testimony here.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3,  Perfecting- May the Lord gained more young people be perfected by the truth, seeing the vision, and practice  God’s ordained way.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4. Training- Raise up the short term training</a:t>
            </a:r>
          </a:p>
          <a:p>
            <a:pPr algn="l" fontAlgn="base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5. Training center constraction work- we have already one meeting hall for 400 saints get together; one brother dormitory for 80 brothers to stay and one office. Now we are under the constraction work of 2 floors of the sister dormitory, dining hall and kichen (1</a:t>
            </a:r>
            <a:r>
              <a:rPr altLang="zh-CN" baseline="3000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st</a:t>
            </a:r>
            <a:r>
              <a:rPr altLang="zh-CN" baseline="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floor is dining hall and teacher’s room and kichen, 2</a:t>
            </a:r>
            <a:r>
              <a:rPr altLang="zh-CN" baseline="3000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nd</a:t>
            </a:r>
            <a:r>
              <a:rPr altLang="en-US" baseline="0" lang="zh-CN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floor for teacher’s room.)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>
            <p:ph type="title" sz="full" idx="4294967295"/>
          </p:nvPr>
        </p:nvSpPr>
        <p:spPr>
          <a:xfrm rot="0">
            <a:off x="0" y="52387"/>
            <a:ext cx="8229600" cy="7207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</a:t>
            </a:r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</a:t>
            </a:r>
            <a:br/>
            <a:br/>
            <a:endParaRPr altLang="en-US" baseline="0" b="1" sz="2200" lang="en-US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cxnSp>
        <p:nvCxnSpPr>
          <p:cNvPr id="3145729" name=""/>
          <p:cNvCxnSpPr>
            <a:cxnSpLocks/>
          </p:cNvCxnSpPr>
          <p:nvPr/>
        </p:nvCxnSpPr>
        <p:spPr>
          <a:xfrm rot="0">
            <a:off x="250825" y="708025"/>
            <a:ext cx="8642350" cy="0"/>
          </a:xfrm>
          <a:prstGeom prst="line"/>
          <a:noFill/>
          <a:ln w="28575" cap="flat" cmpd="sng">
            <a:solidFill>
              <a:srgbClr val="92D050">
                <a:alpha val="100000"/>
              </a:srgbClr>
            </a:solidFill>
            <a:prstDash val="solid"/>
            <a:round/>
          </a:ln>
        </p:spPr>
      </p:cxnSp>
      <p:sp>
        <p:nvSpPr>
          <p:cNvPr id="1048600" name=""/>
          <p:cNvSpPr/>
          <p:nvPr/>
        </p:nvSpPr>
        <p:spPr>
          <a:xfrm rot="0">
            <a:off x="419100" y="107950"/>
            <a:ext cx="8407400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b="1" sz="2400" lang="en-US" u="none">
                <a:solidFill>
                  <a:srgbClr val="00000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</a:t>
            </a:r>
            <a:r>
              <a:rPr altLang="zh-CN" baseline="0" b="1" sz="240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God’s ordained-way practice in Dhaka  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神命定之路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-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达卡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-19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年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4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月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-8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月</a:t>
            </a:r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250825" y="908050"/>
          <a:ext cx="8642350" cy="5757862"/>
        </p:xfrm>
        <a:graphic>
          <a:graphicData uri="http://schemas.openxmlformats.org/drawingml/2006/table">
            <a:tbl>
              <a:tblPr/>
              <a:tblGrid>
                <a:gridCol w="1485900"/>
                <a:gridCol w="1670050"/>
                <a:gridCol w="1095375"/>
                <a:gridCol w="1095375"/>
                <a:gridCol w="1095375"/>
                <a:gridCol w="1095375"/>
                <a:gridCol w="1095375"/>
              </a:tblGrid>
              <a:tr h="44291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Project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项目</a:t>
                      </a:r>
                    </a:p>
                  </a:txBody>
                  <a:tcPr marL="7242" marR="7242" marT="724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Average Member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平均人数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Apr-19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May-19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Jun-19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Jul-19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Aug-19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rowSpan="3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Lord's Table Meeting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主日聚会</a:t>
                      </a:r>
                    </a:p>
                  </a:txBody>
                  <a:tcPr marL="7242" marR="7242" marT="724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Arrived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到会人数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21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Goal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目标人数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New Ones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新进人数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rowSpan="2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Group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排聚会</a:t>
                      </a:r>
                    </a:p>
                  </a:txBody>
                  <a:tcPr marL="7242" marR="7242" marT="724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Arrived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到会人数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1/3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1/4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1/4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1/5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1/5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Goal 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目标人数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rowSpan="3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Homemeeting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家聚会</a:t>
                      </a:r>
                    </a:p>
                  </a:txBody>
                  <a:tcPr marL="7242" marR="7242" marT="724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Shephred Family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牧养家庭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11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12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Shephred Mumber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牧养人数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21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29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27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21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Goal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目标人数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20/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rowSpan="2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Propagation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传福音</a:t>
                      </a:r>
                    </a:p>
                  </a:txBody>
                  <a:tcPr marL="7242" marR="7242" marT="724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Member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人数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Time  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时间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Tuesday                        6-8pm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Tuesday                          6-8pm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Tuesday                          6-8pm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Tuesday                          6-8pm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Tuesday                              6-8pm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rowSpan="2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Baptize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受浸</a:t>
                      </a:r>
                    </a:p>
                  </a:txBody>
                  <a:tcPr marL="7242" marR="7242" marT="724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Baptized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受浸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42912">
                <a:tc vMerge="1">
                  <a:txBody>
                    <a:bodyPr/>
                    <a:p>
                      <a:endParaRPr sz="2800"/>
                    </a:p>
                  </a:txBody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Goal(total)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目标总数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marL="7242" marR="7242" marT="7242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21" name=""/>
          <p:cNvSpPr/>
          <p:nvPr>
            <p:ph type="title" sz="full" idx="4294967295"/>
          </p:nvPr>
        </p:nvSpPr>
        <p:spPr>
          <a:xfrm rot="0">
            <a:off x="0" y="52387"/>
            <a:ext cx="8229600" cy="7207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</a:t>
            </a:r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</a:t>
            </a:r>
            <a:br/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    </a:t>
            </a:r>
            <a:br/>
            <a:endParaRPr altLang="en-US" baseline="0" b="1" sz="2200" lang="en-US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cxnSp>
        <p:nvCxnSpPr>
          <p:cNvPr id="3145730" name=""/>
          <p:cNvCxnSpPr>
            <a:cxnSpLocks/>
          </p:cNvCxnSpPr>
          <p:nvPr/>
        </p:nvCxnSpPr>
        <p:spPr>
          <a:xfrm rot="0">
            <a:off x="250825" y="708025"/>
            <a:ext cx="8642350" cy="0"/>
          </a:xfrm>
          <a:prstGeom prst="line"/>
          <a:noFill/>
          <a:ln w="28575" cap="flat" cmpd="sng">
            <a:solidFill>
              <a:srgbClr val="92D050">
                <a:alpha val="100000"/>
              </a:srgbClr>
            </a:solidFill>
            <a:prstDash val="solid"/>
            <a:round/>
          </a:ln>
        </p:spPr>
      </p:cxnSp>
      <p:sp>
        <p:nvSpPr>
          <p:cNvPr id="1049022" name=""/>
          <p:cNvSpPr/>
          <p:nvPr/>
        </p:nvSpPr>
        <p:spPr>
          <a:xfrm rot="0">
            <a:off x="49212" y="107950"/>
            <a:ext cx="9147175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b="1" sz="2400" lang="en-US" u="none">
                <a:solidFill>
                  <a:srgbClr val="0070C0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God’s ordained-way practice in Chittagong 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神命定之路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-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吉大港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-19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年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1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月</a:t>
            </a:r>
            <a:r>
              <a:rPr altLang="zh-CN" baseline="0" sz="2000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-8</a:t>
            </a:r>
            <a:r>
              <a:rPr altLang="en-US" baseline="0" sz="2000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月</a:t>
            </a:r>
          </a:p>
        </p:txBody>
      </p:sp>
      <p:graphicFrame>
        <p:nvGraphicFramePr>
          <p:cNvPr id="4194305" name=""/>
          <p:cNvGraphicFramePr>
            <a:graphicFrameLocks/>
          </p:cNvGraphicFramePr>
          <p:nvPr/>
        </p:nvGraphicFramePr>
        <p:xfrm rot="0">
          <a:off x="250825" y="836612"/>
          <a:ext cx="8642350" cy="3516312"/>
        </p:xfrm>
        <a:graphic>
          <a:graphicData uri="http://schemas.openxmlformats.org/drawingml/2006/table">
            <a:tbl>
              <a:tblPr/>
              <a:tblGrid>
                <a:gridCol w="2689225"/>
                <a:gridCol w="2724150"/>
                <a:gridCol w="3225800"/>
              </a:tblGrid>
              <a:tr h="58578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Project                                                    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项目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 Every Week Saints Number in 2019                                    2019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年每周圣徒人数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Target (Every Week Saints Number) in 2020                         2020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年目标（每周圣徒人数）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58578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Gospel Preaching Saints Number       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传福音圣徒人数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58578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Shephreding Saints Number                                    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牧养圣徒人数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58578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Group Meeting Saints Number                                              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排聚会圣徒人数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12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58578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Lord's Table Meeting Saints Number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主日聚会圣徒人数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19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58578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Saints Prophecy Ratio 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（ </a:t>
                      </a:r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%  </a:t>
                      </a:r>
                      <a:r>
                        <a:rPr altLang="en-US" b="0" sz="14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）                   圣徒申言比率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50%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4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80%</a:t>
                      </a:r>
                    </a:p>
                  </a:txBody>
                  <a:tcPr marL="9525" marR="9525" marT="9525" marB="0" anchor="ctr" vert="horz">
                    <a:lnL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635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</a:tbl>
          </a:graphicData>
        </a:graphic>
      </p:graphicFrame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50825" y="4379912"/>
            <a:ext cx="8642350" cy="23622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0" autoRev="0" decel="0"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113" name=""/>
          <p:cNvSpPr/>
          <p:nvPr>
            <p:ph type="title" sz="full" idx="4294967295"/>
          </p:nvPr>
        </p:nvSpPr>
        <p:spPr>
          <a:xfrm rot="0">
            <a:off x="0" y="52387"/>
            <a:ext cx="8229600" cy="7207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</a:t>
            </a:r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</a:t>
            </a:r>
            <a:br/>
            <a:r>
              <a:rPr altLang="zh-CN" baseline="0" b="1" sz="2200" lang="en-US" u="none">
                <a:solidFill>
                  <a:srgbClr val="50B4C8"/>
                </a:solidFill>
                <a:latin typeface="Calibri Light" pitchFamily="34" charset="0"/>
                <a:ea typeface="宋体" pitchFamily="2" charset="-122"/>
                <a:sym typeface="Calibri Light" pitchFamily="34" charset="0"/>
              </a:rPr>
              <a:t>                  </a:t>
            </a:r>
            <a:br/>
            <a:endParaRPr altLang="en-US" baseline="0" b="1" sz="2200" lang="en-US" u="none">
              <a:solidFill>
                <a:srgbClr val="50B4C8"/>
              </a:solidFill>
              <a:latin typeface="Calibri Light" pitchFamily="34" charset="0"/>
              <a:ea typeface="宋体" pitchFamily="2" charset="-122"/>
              <a:sym typeface="Calibri Light" pitchFamily="34" charset="0"/>
            </a:endParaRPr>
          </a:p>
        </p:txBody>
      </p:sp>
      <p:cxnSp>
        <p:nvCxnSpPr>
          <p:cNvPr id="3145731" name=""/>
          <p:cNvCxnSpPr>
            <a:cxnSpLocks/>
          </p:cNvCxnSpPr>
          <p:nvPr/>
        </p:nvCxnSpPr>
        <p:spPr>
          <a:xfrm rot="0">
            <a:off x="250825" y="836612"/>
            <a:ext cx="8642350" cy="0"/>
          </a:xfrm>
          <a:prstGeom prst="line"/>
          <a:noFill/>
          <a:ln w="28575" cap="flat" cmpd="sng">
            <a:solidFill>
              <a:srgbClr val="92D050">
                <a:alpha val="100000"/>
              </a:srgbClr>
            </a:solidFill>
            <a:prstDash val="solid"/>
            <a:round/>
          </a:ln>
        </p:spPr>
      </p:cxnSp>
      <p:sp>
        <p:nvSpPr>
          <p:cNvPr id="1049114" name=""/>
          <p:cNvSpPr/>
          <p:nvPr/>
        </p:nvSpPr>
        <p:spPr>
          <a:xfrm rot="0">
            <a:off x="1581150" y="119062"/>
            <a:ext cx="6083300" cy="646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Calibri Light" pitchFamily="34" charset="0"/>
                <a:sym typeface="Calibri Light" pitchFamily="34" charset="0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zh-CN" baseline="0" b="1" lang="en-US" u="none">
                <a:solidFill>
                  <a:srgbClr val="0070C0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Dhaka Church and  Chittagong Church 2020 plan and Goal</a:t>
            </a:r>
          </a:p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en-US" baseline="0" b="1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达卡召会与吉大港召会</a:t>
            </a:r>
            <a:r>
              <a:rPr altLang="zh-CN" baseline="0" b="1" lang="en-US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2020</a:t>
            </a:r>
            <a:r>
              <a:rPr altLang="en-US" baseline="0" b="1" lang="zh-CN" u="none">
                <a:solidFill>
                  <a:srgbClr val="0070C0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计划目标</a:t>
            </a:r>
          </a:p>
        </p:txBody>
      </p:sp>
      <p:graphicFrame>
        <p:nvGraphicFramePr>
          <p:cNvPr id="4194306" name=""/>
          <p:cNvGraphicFramePr>
            <a:graphicFrameLocks/>
          </p:cNvGraphicFramePr>
          <p:nvPr/>
        </p:nvGraphicFramePr>
        <p:xfrm rot="0">
          <a:off x="250825" y="1060450"/>
          <a:ext cx="8642350" cy="5516562"/>
        </p:xfrm>
        <a:graphic>
          <a:graphicData uri="http://schemas.openxmlformats.org/drawingml/2006/table">
            <a:tbl>
              <a:tblPr/>
              <a:tblGrid>
                <a:gridCol w="1438275"/>
                <a:gridCol w="1441450"/>
                <a:gridCol w="1438275"/>
                <a:gridCol w="1438275"/>
                <a:gridCol w="1441450"/>
                <a:gridCol w="1438275"/>
              </a:tblGrid>
              <a:tr h="465137">
                <a:tc gridSpan="3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Dhaka Church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新宋体" pitchFamily="49" charset="-122"/>
                          <a:ea typeface="新宋体" pitchFamily="49" charset="-122"/>
                        </a:rPr>
                        <a:t>达卡召会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gridSpan="3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Gittagong Church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新宋体" pitchFamily="49" charset="-122"/>
                          <a:ea typeface="新宋体" pitchFamily="49" charset="-122"/>
                        </a:rPr>
                        <a:t>吉大港召会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46831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Project         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项目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Current No. Of Saints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现有圣徒人数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Target No Of Saints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目标圣徒人数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Project         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项目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Current No. Of Saints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现有圣徒人数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Target No Of Saints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目标圣徒人数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6513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Propagation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传福音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38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54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Propagation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传福音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6831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Homemeeting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家聚会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14/35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20/47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Homemeeting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家聚会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6513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Group       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排聚会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Group              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排聚会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6831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Lord's Table Meeting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主日聚会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24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35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Lord's Table Meeting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主日聚会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</a:tr>
              <a:tr h="46513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Literature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文字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gridSpan="5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Life study of John; 96 lessons (24 has been translated); MR book starting to translate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46831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Training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训练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gridSpan="5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One week training 4 times per year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37306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Conference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特会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gridSpan="5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 times per year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468312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Blending    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相调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gridSpan="5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3 times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465137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Testimony         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见证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gridSpan="5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  <a:tr h="466724">
                <a:tc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</a:rPr>
                        <a:t>National Fellowship                       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全国交通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gridSpan="5">
                  <a:txBody>
                    <a:bodyPr/>
                    <a:p>
                      <a:pPr algn="ctr" eaLnBrk="1" fontAlgn="ctr" hangingPunct="1" latinLnBrk="1" lvl="0"/>
                      <a:r>
                        <a:rPr altLang="zh-CN" b="0" sz="1200" lang="en-US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1 time</a:t>
                      </a:r>
                      <a:r>
                        <a:rPr altLang="en-US" b="0" sz="1200" lang="zh-CN">
                          <a:solidFill>
                            <a:srgbClr val="0070C0"/>
                          </a:solidFill>
                          <a:latin typeface="Times New Roman" pitchFamily="18" charset="0"/>
                          <a:ea typeface="宋体" pitchFamily="2" charset="-122"/>
                        </a:rPr>
                        <a:t>　</a:t>
                      </a:r>
                    </a:p>
                  </a:txBody>
                  <a:tcPr marL="7332" marR="7332" marT="7332" marB="0" anchor="ctr" vert="horz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blipFill rotWithShape="0">
                      <a:blip xmlns:r="http://schemas.openxmlformats.org/officeDocument/2006/relationships" r:embed="rId1">
                        <a:alphaModFix amt="100000"/>
                      </a:blip>
                      <a:srcRect/>
                      <a:tile algn="tl" flip="none" sx="100000" sy="100000" tx="0" ty="0"/>
                    </a:blipFill>
                  </a:tcPr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  <a:tc hMerge="1">
                  <a:txBody>
                    <a:bodyPr/>
                    <a:p>
                      <a:endParaRPr sz="2800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11187" y="668337"/>
            <a:ext cx="7921625" cy="5942012"/>
          </a:xfrm>
          <a:prstGeom prst="rect"/>
          <a:noFill/>
          <a:ln>
            <a:noFill/>
          </a:ln>
        </p:spPr>
      </p:pic>
      <p:sp>
        <p:nvSpPr>
          <p:cNvPr id="1049335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Village</a:t>
            </a:r>
            <a:r>
              <a:rPr altLang="en-US" baseline="0" b="1" sz="2800" lang="zh-CN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 Gosp</a:t>
            </a: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el </a:t>
            </a:r>
            <a:r>
              <a:rPr altLang="en-US" baseline="0" b="1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乡村福音</a:t>
            </a: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36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Village</a:t>
            </a:r>
            <a:r>
              <a:rPr altLang="en-US" baseline="0" b="1" sz="2800" lang="zh-CN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 Gosp</a:t>
            </a: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宋体" pitchFamily="2" charset="-122"/>
                <a:sym typeface="Calibri Light" pitchFamily="34" charset="0"/>
              </a:rPr>
              <a:t>el </a:t>
            </a:r>
            <a:r>
              <a:rPr altLang="en-US" baseline="0" b="1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乡村福音</a:t>
            </a: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11187" y="692150"/>
            <a:ext cx="7954962" cy="5969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37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Baptize </a:t>
            </a:r>
            <a:r>
              <a:rPr altLang="en-US" baseline="0" b="1" sz="2800" lang="zh-CN" u="none">
                <a:solidFill>
                  <a:srgbClr val="50B4C8"/>
                </a:solidFill>
                <a:latin typeface="新宋体" pitchFamily="49" charset="-122"/>
                <a:ea typeface="新宋体" pitchFamily="49" charset="-122"/>
                <a:sym typeface="Calibri Light" pitchFamily="34" charset="0"/>
              </a:rPr>
              <a:t>受浸</a:t>
            </a: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979612" y="817562"/>
            <a:ext cx="4443412" cy="592455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338" name=""/>
          <p:cNvSpPr/>
          <p:nvPr>
            <p:ph type="title" sz="full" idx="4294967295"/>
          </p:nvPr>
        </p:nvSpPr>
        <p:spPr>
          <a:xfrm rot="0">
            <a:off x="468312" y="115887"/>
            <a:ext cx="3860800" cy="55245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0" charset="1"/>
                <a:ea typeface="宋体" pitchFamily="0" charset="-122"/>
              </a:defRPr>
            </a:lvl1pPr>
            <a:lvl2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2pPr>
            <a:lvl3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3pPr>
            <a:lvl4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4pPr>
            <a:lvl5pPr algn="l" eaLnBrk="1" fontAlgn="base" hangingPunct="1" indent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sz="4800">
                <a:solidFill>
                  <a:srgbClr val="50B4C8"/>
                </a:solidFill>
                <a:latin typeface="Calibri Light" pitchFamily="34" charset="0"/>
                <a:ea typeface="宋体" pitchFamily="0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baseline="0" b="1" sz="2800" lang="en-US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Home loving feast </a:t>
            </a:r>
            <a:r>
              <a:rPr altLang="en-US" baseline="0" b="1" sz="2800" lang="zh-CN" u="none">
                <a:solidFill>
                  <a:srgbClr val="50B4C8"/>
                </a:solidFill>
                <a:latin typeface="Times New Roman" pitchFamily="18" charset="0"/>
                <a:ea typeface="新宋体" pitchFamily="49" charset="-122"/>
                <a:sym typeface="Calibri Light" pitchFamily="34" charset="0"/>
              </a:rPr>
              <a:t>家爱宴</a:t>
            </a:r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9750" y="668337"/>
            <a:ext cx="8135937" cy="610235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AF0E0"/>
      </a:dk2>
      <a:lt2>
        <a:srgbClr val="162F33"/>
      </a:lt2>
      <a:accent1>
        <a:srgbClr val="50B4C8"/>
      </a:accent1>
      <a:accent2>
        <a:srgbClr val="A8B97F"/>
      </a:accent2>
      <a:accent3>
        <a:srgbClr val="FFFFFF"/>
      </a:accent3>
      <a:accent4>
        <a:srgbClr val="000000"/>
      </a:accent4>
      <a:accent5>
        <a:srgbClr val="B3D6E0"/>
      </a:accent5>
      <a:accent6>
        <a:srgbClr val="96A671"/>
      </a:accent6>
      <a:hlink>
        <a:srgbClr val="2370CD"/>
      </a:hlink>
      <a:folHlink>
        <a:srgbClr val="87758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AF0E0"/>
        </a:dk2>
        <a:lt2>
          <a:srgbClr val="162F33"/>
        </a:lt2>
        <a:accent1>
          <a:srgbClr val="50B4C8"/>
        </a:accent1>
        <a:accent2>
          <a:srgbClr val="A8B97F"/>
        </a:accent2>
        <a:accent3>
          <a:srgbClr val="FFFFFF"/>
        </a:accent3>
        <a:accent4>
          <a:srgbClr val="000000"/>
        </a:accent4>
        <a:accent5>
          <a:srgbClr val="B3D6E0"/>
        </a:accent5>
        <a:accent6>
          <a:srgbClr val="96A671"/>
        </a:accent6>
        <a:hlink>
          <a:srgbClr val="2370CD"/>
        </a:hlink>
        <a:folHlink>
          <a:srgbClr val="877589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AF0E0"/>
      </a:dk2>
      <a:lt2>
        <a:srgbClr val="162F33"/>
      </a:lt2>
      <a:accent1>
        <a:srgbClr val="50B4C8"/>
      </a:accent1>
      <a:accent2>
        <a:srgbClr val="A8B97F"/>
      </a:accent2>
      <a:accent3>
        <a:srgbClr val="FFFFFF"/>
      </a:accent3>
      <a:accent4>
        <a:srgbClr val="000000"/>
      </a:accent4>
      <a:accent5>
        <a:srgbClr val="B3D6E0"/>
      </a:accent5>
      <a:accent6>
        <a:srgbClr val="96A671"/>
      </a:accent6>
      <a:hlink>
        <a:srgbClr val="2370CD"/>
      </a:hlink>
      <a:folHlink>
        <a:srgbClr val="87758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AF0E0"/>
        </a:dk2>
        <a:lt2>
          <a:srgbClr val="162F33"/>
        </a:lt2>
        <a:accent1>
          <a:srgbClr val="50B4C8"/>
        </a:accent1>
        <a:accent2>
          <a:srgbClr val="A8B97F"/>
        </a:accent2>
        <a:accent3>
          <a:srgbClr val="FFFFFF"/>
        </a:accent3>
        <a:accent4>
          <a:srgbClr val="000000"/>
        </a:accent4>
        <a:accent5>
          <a:srgbClr val="B3D6E0"/>
        </a:accent5>
        <a:accent6>
          <a:srgbClr val="96A671"/>
        </a:accent6>
        <a:hlink>
          <a:srgbClr val="2370CD"/>
        </a:hlink>
        <a:folHlink>
          <a:srgbClr val="877589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AF0E0"/>
      </a:dk2>
      <a:lt2>
        <a:srgbClr val="162F33"/>
      </a:lt2>
      <a:accent1>
        <a:srgbClr val="50B4C8"/>
      </a:accent1>
      <a:accent2>
        <a:srgbClr val="A8B97F"/>
      </a:accent2>
      <a:accent3>
        <a:srgbClr val="FFFFFF"/>
      </a:accent3>
      <a:accent4>
        <a:srgbClr val="000000"/>
      </a:accent4>
      <a:accent5>
        <a:srgbClr val="B3D6E0"/>
      </a:accent5>
      <a:accent6>
        <a:srgbClr val="96A671"/>
      </a:accent6>
      <a:hlink>
        <a:srgbClr val="2370CD"/>
      </a:hlink>
      <a:folHlink>
        <a:srgbClr val="87758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AF0E0"/>
        </a:dk2>
        <a:lt2>
          <a:srgbClr val="162F33"/>
        </a:lt2>
        <a:accent1>
          <a:srgbClr val="50B4C8"/>
        </a:accent1>
        <a:accent2>
          <a:srgbClr val="A8B97F"/>
        </a:accent2>
        <a:accent3>
          <a:srgbClr val="FFFFFF"/>
        </a:accent3>
        <a:accent4>
          <a:srgbClr val="000000"/>
        </a:accent4>
        <a:accent5>
          <a:srgbClr val="B3D6E0"/>
        </a:accent5>
        <a:accent6>
          <a:srgbClr val="96A671"/>
        </a:accent6>
        <a:hlink>
          <a:srgbClr val="2370CD"/>
        </a:hlink>
        <a:folHlink>
          <a:srgbClr val="877589"/>
        </a:folHlink>
      </a:clrScheme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AAAAAA"/>
      </a:accent3>
      <a:accent4>
        <a:srgbClr val="DCDCDC"/>
      </a:accent4>
      <a:accent5>
        <a:srgbClr val="B3D6E0"/>
      </a:accent5>
      <a:accent6>
        <a:srgbClr val="96A671"/>
      </a:accent6>
      <a:hlink>
        <a:srgbClr val="2370CD"/>
      </a:hlink>
      <a:folHlink>
        <a:srgbClr val="87758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00"/>
        </a:lt1>
        <a:dk2>
          <a:srgbClr val="162F33"/>
        </a:dk2>
        <a:lt2>
          <a:srgbClr val="EAF0E0"/>
        </a:lt2>
        <a:accent1>
          <a:srgbClr val="50B4C8"/>
        </a:accent1>
        <a:accent2>
          <a:srgbClr val="A8B97F"/>
        </a:accent2>
        <a:accent3>
          <a:srgbClr val="AAAAAA"/>
        </a:accent3>
        <a:accent4>
          <a:srgbClr val="DCDCDC"/>
        </a:accent4>
        <a:accent5>
          <a:srgbClr val="B3D6E0"/>
        </a:accent5>
        <a:accent6>
          <a:srgbClr val="96A671"/>
        </a:accent6>
        <a:hlink>
          <a:srgbClr val="2370CD"/>
        </a:hlink>
        <a:folHlink>
          <a:srgbClr val="877589"/>
        </a:folHlink>
      </a:clrScheme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6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Enok Yi</dc:creator>
  <cp:lastModifiedBy>caleb lee</cp:lastModifiedBy>
  <dcterms:created xsi:type="dcterms:W3CDTF">2019-09-21T17:21:44Z</dcterms:created>
  <dcterms:modified xsi:type="dcterms:W3CDTF">2019-11-23T09:13:03Z</dcterms:modified>
</cp:coreProperties>
</file>