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EF9D7-AC30-45CC-8D1D-2CDAF66453A0}" v="3226" dt="2018-08-08T15:08:49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Bao" userId="67c581b1eb79132c" providerId="LiveId" clId="{24DEF9D7-AC30-45CC-8D1D-2CDAF66453A0}"/>
    <pc:docChg chg="undo custSel mod addSld delSld modSld sldOrd modMainMaster">
      <pc:chgData name="Tran Bao" userId="67c581b1eb79132c" providerId="LiveId" clId="{24DEF9D7-AC30-45CC-8D1D-2CDAF66453A0}" dt="2018-08-08T15:08:49.443" v="3180"/>
      <pc:docMkLst>
        <pc:docMk/>
      </pc:docMkLst>
      <pc:sldChg chg="addSp delSp modSp add mod modTransition setBg setFolMasterObjs setClrOvrMap delDesignElem">
        <pc:chgData name="Tran Bao" userId="67c581b1eb79132c" providerId="LiveId" clId="{24DEF9D7-AC30-45CC-8D1D-2CDAF66453A0}" dt="2018-08-08T15:03:48.348" v="3160"/>
        <pc:sldMkLst>
          <pc:docMk/>
          <pc:sldMk cId="2950186001" sldId="256"/>
        </pc:sldMkLst>
        <pc:spChg chg="add del mod ord">
          <ac:chgData name="Tran Bao" userId="67c581b1eb79132c" providerId="LiveId" clId="{24DEF9D7-AC30-45CC-8D1D-2CDAF66453A0}" dt="2018-08-08T12:48:22.171" v="6"/>
          <ac:spMkLst>
            <pc:docMk/>
            <pc:sldMk cId="2950186001" sldId="256"/>
            <ac:spMk id="2" creationId="{637DE2A8-939D-422D-BCF0-6169B3DB149D}"/>
          </ac:spMkLst>
        </pc:spChg>
        <pc:spChg chg="add del mod">
          <ac:chgData name="Tran Bao" userId="67c581b1eb79132c" providerId="LiveId" clId="{24DEF9D7-AC30-45CC-8D1D-2CDAF66453A0}" dt="2018-08-08T12:48:22.171" v="6"/>
          <ac:spMkLst>
            <pc:docMk/>
            <pc:sldMk cId="2950186001" sldId="256"/>
            <ac:spMk id="3" creationId="{A704EAF4-C26B-46C4-A391-C7B5BEEED266}"/>
          </ac:spMkLst>
        </pc:spChg>
        <pc:spChg chg="add del mod">
          <ac:chgData name="Tran Bao" userId="67c581b1eb79132c" providerId="LiveId" clId="{24DEF9D7-AC30-45CC-8D1D-2CDAF66453A0}" dt="2018-08-08T12:48:00.677" v="2"/>
          <ac:spMkLst>
            <pc:docMk/>
            <pc:sldMk cId="2950186001" sldId="256"/>
            <ac:spMk id="4" creationId="{9EFB116F-4A7F-460D-8FF6-BBFF2EBEDB25}"/>
          </ac:spMkLst>
        </pc:spChg>
        <pc:spChg chg="add del mod">
          <ac:chgData name="Tran Bao" userId="67c581b1eb79132c" providerId="LiveId" clId="{24DEF9D7-AC30-45CC-8D1D-2CDAF66453A0}" dt="2018-08-08T12:48:00.677" v="2"/>
          <ac:spMkLst>
            <pc:docMk/>
            <pc:sldMk cId="2950186001" sldId="256"/>
            <ac:spMk id="5" creationId="{FAD474E0-2AA8-482B-BE8F-FF52FD715B22}"/>
          </ac:spMkLst>
        </pc:spChg>
        <pc:spChg chg="add del mod">
          <ac:chgData name="Tran Bao" userId="67c581b1eb79132c" providerId="LiveId" clId="{24DEF9D7-AC30-45CC-8D1D-2CDAF66453A0}" dt="2018-08-08T12:48:00.677" v="2"/>
          <ac:spMkLst>
            <pc:docMk/>
            <pc:sldMk cId="2950186001" sldId="256"/>
            <ac:spMk id="6" creationId="{97E07407-AE74-4019-94BC-4AAFF099722F}"/>
          </ac:spMkLst>
        </pc:spChg>
        <pc:spChg chg="add del mod ord">
          <ac:chgData name="Tran Bao" userId="67c581b1eb79132c" providerId="LiveId" clId="{24DEF9D7-AC30-45CC-8D1D-2CDAF66453A0}" dt="2018-08-08T13:00:35.675" v="559"/>
          <ac:spMkLst>
            <pc:docMk/>
            <pc:sldMk cId="2950186001" sldId="256"/>
            <ac:spMk id="7" creationId="{32DFB1FB-487F-4DC6-89D0-9F39367E6BC4}"/>
          </ac:spMkLst>
        </pc:spChg>
        <pc:spChg chg="add del">
          <ac:chgData name="Tran Bao" userId="67c581b1eb79132c" providerId="LiveId" clId="{24DEF9D7-AC30-45CC-8D1D-2CDAF66453A0}" dt="2018-08-08T12:48:17.558" v="5"/>
          <ac:spMkLst>
            <pc:docMk/>
            <pc:sldMk cId="2950186001" sldId="256"/>
            <ac:spMk id="8" creationId="{3D15A6F9-32E7-4EA5-A1BE-A2636DA69F42}"/>
          </ac:spMkLst>
        </pc:spChg>
        <pc:spChg chg="add del mod">
          <ac:chgData name="Tran Bao" userId="67c581b1eb79132c" providerId="LiveId" clId="{24DEF9D7-AC30-45CC-8D1D-2CDAF66453A0}" dt="2018-08-08T12:54:12.565" v="53" actId="478"/>
          <ac:spMkLst>
            <pc:docMk/>
            <pc:sldMk cId="2950186001" sldId="256"/>
            <ac:spMk id="9" creationId="{928BF811-FC7A-4EFA-BCD7-7491B557441C}"/>
          </ac:spMkLst>
        </pc:spChg>
        <pc:spChg chg="add del">
          <ac:chgData name="Tran Bao" userId="67c581b1eb79132c" providerId="LiveId" clId="{24DEF9D7-AC30-45CC-8D1D-2CDAF66453A0}" dt="2018-08-08T12:48:17.558" v="5"/>
          <ac:spMkLst>
            <pc:docMk/>
            <pc:sldMk cId="2950186001" sldId="256"/>
            <ac:spMk id="10" creationId="{1B9047A0-D508-41B4-9987-A03A1C314035}"/>
          </ac:spMkLst>
        </pc:spChg>
        <pc:spChg chg="add del">
          <ac:chgData name="Tran Bao" userId="67c581b1eb79132c" providerId="LiveId" clId="{24DEF9D7-AC30-45CC-8D1D-2CDAF66453A0}" dt="2018-08-08T12:52:27.628" v="18" actId="26606"/>
          <ac:spMkLst>
            <pc:docMk/>
            <pc:sldMk cId="2950186001" sldId="256"/>
            <ac:spMk id="11" creationId="{6A5AB136-1321-47B3-8AF9-A8140222B1ED}"/>
          </ac:spMkLst>
        </pc:spChg>
        <pc:spChg chg="add del">
          <ac:chgData name="Tran Bao" userId="67c581b1eb79132c" providerId="LiveId" clId="{24DEF9D7-AC30-45CC-8D1D-2CDAF66453A0}" dt="2018-08-08T12:48:17.558" v="5"/>
          <ac:spMkLst>
            <pc:docMk/>
            <pc:sldMk cId="2950186001" sldId="256"/>
            <ac:spMk id="12" creationId="{B679C71C-F606-4D18-A66B-277C1FD5C770}"/>
          </ac:spMkLst>
        </pc:spChg>
        <pc:spChg chg="add del">
          <ac:chgData name="Tran Bao" userId="67c581b1eb79132c" providerId="LiveId" clId="{24DEF9D7-AC30-45CC-8D1D-2CDAF66453A0}" dt="2018-08-08T12:52:27.628" v="18" actId="26606"/>
          <ac:spMkLst>
            <pc:docMk/>
            <pc:sldMk cId="2950186001" sldId="256"/>
            <ac:spMk id="13" creationId="{3A29AB2E-91A6-4F11-8765-A410A0139EB7}"/>
          </ac:spMkLst>
        </pc:spChg>
        <pc:spChg chg="add del">
          <ac:chgData name="Tran Bao" userId="67c581b1eb79132c" providerId="LiveId" clId="{24DEF9D7-AC30-45CC-8D1D-2CDAF66453A0}" dt="2018-08-08T12:52:08.440" v="11" actId="26606"/>
          <ac:spMkLst>
            <pc:docMk/>
            <pc:sldMk cId="2950186001" sldId="256"/>
            <ac:spMk id="14" creationId="{23962611-DFD5-4092-AAFD-559E3DFCE2C9}"/>
          </ac:spMkLst>
        </pc:spChg>
        <pc:spChg chg="add del">
          <ac:chgData name="Tran Bao" userId="67c581b1eb79132c" providerId="LiveId" clId="{24DEF9D7-AC30-45CC-8D1D-2CDAF66453A0}" dt="2018-08-08T12:52:29.618" v="20" actId="26606"/>
          <ac:spMkLst>
            <pc:docMk/>
            <pc:sldMk cId="2950186001" sldId="256"/>
            <ac:spMk id="15" creationId="{A540FAC9-3505-49ED-9B06-A0F8C1485394}"/>
          </ac:spMkLst>
        </pc:spChg>
        <pc:spChg chg="add del">
          <ac:chgData name="Tran Bao" userId="67c581b1eb79132c" providerId="LiveId" clId="{24DEF9D7-AC30-45CC-8D1D-2CDAF66453A0}" dt="2018-08-08T12:52:29.618" v="20" actId="26606"/>
          <ac:spMkLst>
            <pc:docMk/>
            <pc:sldMk cId="2950186001" sldId="256"/>
            <ac:spMk id="17" creationId="{9879B3CD-E329-42F5-B136-BA1F37EC0532}"/>
          </ac:spMkLst>
        </pc:spChg>
        <pc:spChg chg="add del">
          <ac:chgData name="Tran Bao" userId="67c581b1eb79132c" providerId="LiveId" clId="{24DEF9D7-AC30-45CC-8D1D-2CDAF66453A0}" dt="2018-08-08T12:52:09.065" v="13" actId="26606"/>
          <ac:spMkLst>
            <pc:docMk/>
            <pc:sldMk cId="2950186001" sldId="256"/>
            <ac:spMk id="19" creationId="{053FB2EE-284F-4C87-AB3D-BBF87A9FAB97}"/>
          </ac:spMkLst>
        </pc:spChg>
        <pc:spChg chg="add del">
          <ac:chgData name="Tran Bao" userId="67c581b1eb79132c" providerId="LiveId" clId="{24DEF9D7-AC30-45CC-8D1D-2CDAF66453A0}" dt="2018-08-08T12:52:10.956" v="16"/>
          <ac:spMkLst>
            <pc:docMk/>
            <pc:sldMk cId="2950186001" sldId="256"/>
            <ac:spMk id="20" creationId="{34244EF8-D73A-40E1-BE73-D46E6B4B04ED}"/>
          </ac:spMkLst>
        </pc:spChg>
        <pc:spChg chg="add del">
          <ac:chgData name="Tran Bao" userId="67c581b1eb79132c" providerId="LiveId" clId="{24DEF9D7-AC30-45CC-8D1D-2CDAF66453A0}" dt="2018-08-08T12:52:10.956" v="16"/>
          <ac:spMkLst>
            <pc:docMk/>
            <pc:sldMk cId="2950186001" sldId="256"/>
            <ac:spMk id="22" creationId="{AB84D7E8-4ECB-42D7-ADBF-01689B0F24AE}"/>
          </ac:spMkLst>
        </pc:spChg>
        <pc:spChg chg="add del">
          <ac:chgData name="Tran Bao" userId="67c581b1eb79132c" providerId="LiveId" clId="{24DEF9D7-AC30-45CC-8D1D-2CDAF66453A0}" dt="2018-08-08T12:52:10.956" v="16"/>
          <ac:spMkLst>
            <pc:docMk/>
            <pc:sldMk cId="2950186001" sldId="256"/>
            <ac:spMk id="23" creationId="{559AE206-7EBA-4D33-8BC9-9D8158553F0E}"/>
          </ac:spMkLst>
        </pc:spChg>
        <pc:spChg chg="add del">
          <ac:chgData name="Tran Bao" userId="67c581b1eb79132c" providerId="LiveId" clId="{24DEF9D7-AC30-45CC-8D1D-2CDAF66453A0}" dt="2018-08-08T12:52:10.956" v="16"/>
          <ac:spMkLst>
            <pc:docMk/>
            <pc:sldMk cId="2950186001" sldId="256"/>
            <ac:spMk id="25" creationId="{6437D937-A7F1-4011-92B4-328E5BE1B166}"/>
          </ac:spMkLst>
        </pc:spChg>
        <pc:spChg chg="add del">
          <ac:chgData name="Tran Bao" userId="67c581b1eb79132c" providerId="LiveId" clId="{24DEF9D7-AC30-45CC-8D1D-2CDAF66453A0}" dt="2018-08-08T12:52:10.956" v="16"/>
          <ac:spMkLst>
            <pc:docMk/>
            <pc:sldMk cId="2950186001" sldId="256"/>
            <ac:spMk id="26" creationId="{B672F332-AF08-46C6-94F0-77684310D7B7}"/>
          </ac:spMkLst>
        </pc:spChg>
        <pc:spChg chg="add del">
          <ac:chgData name="Tran Bao" userId="67c581b1eb79132c" providerId="LiveId" clId="{24DEF9D7-AC30-45CC-8D1D-2CDAF66453A0}" dt="2018-08-08T12:52:29.618" v="20" actId="26606"/>
          <ac:spMkLst>
            <pc:docMk/>
            <pc:sldMk cId="2950186001" sldId="256"/>
            <ac:spMk id="27" creationId="{EA0B4097-B645-43E0-A2B5-B8D688E74592}"/>
          </ac:spMkLst>
        </pc:spChg>
        <pc:spChg chg="add del">
          <ac:chgData name="Tran Bao" userId="67c581b1eb79132c" providerId="LiveId" clId="{24DEF9D7-AC30-45CC-8D1D-2CDAF66453A0}" dt="2018-08-08T12:52:51.354" v="31" actId="26606"/>
          <ac:spMkLst>
            <pc:docMk/>
            <pc:sldMk cId="2950186001" sldId="256"/>
            <ac:spMk id="28" creationId="{F2EA518E-6C90-4FB8-9D88-C59B749893F3}"/>
          </ac:spMkLst>
        </pc:spChg>
        <pc:spChg chg="add del">
          <ac:chgData name="Tran Bao" userId="67c581b1eb79132c" providerId="LiveId" clId="{24DEF9D7-AC30-45CC-8D1D-2CDAF66453A0}" dt="2018-08-08T12:52:31.656" v="22" actId="26606"/>
          <ac:spMkLst>
            <pc:docMk/>
            <pc:sldMk cId="2950186001" sldId="256"/>
            <ac:spMk id="29" creationId="{DF0ADB4E-94F7-4499-A048-25702426FADE}"/>
          </ac:spMkLst>
        </pc:spChg>
        <pc:spChg chg="add del">
          <ac:chgData name="Tran Bao" userId="67c581b1eb79132c" providerId="LiveId" clId="{24DEF9D7-AC30-45CC-8D1D-2CDAF66453A0}" dt="2018-08-08T12:52:31.656" v="22" actId="26606"/>
          <ac:spMkLst>
            <pc:docMk/>
            <pc:sldMk cId="2950186001" sldId="256"/>
            <ac:spMk id="30" creationId="{6AD96B72-46E2-410D-AD3A-DA76EE628CF5}"/>
          </ac:spMkLst>
        </pc:spChg>
        <pc:spChg chg="add del">
          <ac:chgData name="Tran Bao" userId="67c581b1eb79132c" providerId="LiveId" clId="{24DEF9D7-AC30-45CC-8D1D-2CDAF66453A0}" dt="2018-08-08T12:52:51.354" v="31" actId="26606"/>
          <ac:spMkLst>
            <pc:docMk/>
            <pc:sldMk cId="2950186001" sldId="256"/>
            <ac:spMk id="32" creationId="{51AFC3C9-5F6F-4B0C-B9BC-4538C1E6F3E3}"/>
          </ac:spMkLst>
        </pc:spChg>
        <pc:spChg chg="add del">
          <ac:chgData name="Tran Bao" userId="67c581b1eb79132c" providerId="LiveId" clId="{24DEF9D7-AC30-45CC-8D1D-2CDAF66453A0}" dt="2018-08-08T12:52:33.678" v="24" actId="26606"/>
          <ac:spMkLst>
            <pc:docMk/>
            <pc:sldMk cId="2950186001" sldId="256"/>
            <ac:spMk id="33" creationId="{4C0648FB-4388-443C-8D4E-4A9FF0336078}"/>
          </ac:spMkLst>
        </pc:spChg>
        <pc:spChg chg="add del">
          <ac:chgData name="Tran Bao" userId="67c581b1eb79132c" providerId="LiveId" clId="{24DEF9D7-AC30-45CC-8D1D-2CDAF66453A0}" dt="2018-08-08T12:52:33.678" v="24" actId="26606"/>
          <ac:spMkLst>
            <pc:docMk/>
            <pc:sldMk cId="2950186001" sldId="256"/>
            <ac:spMk id="34" creationId="{4A8D762E-DA8D-419A-BA44-68B93D3D92F8}"/>
          </ac:spMkLst>
        </pc:spChg>
        <pc:spChg chg="add del">
          <ac:chgData name="Tran Bao" userId="67c581b1eb79132c" providerId="LiveId" clId="{24DEF9D7-AC30-45CC-8D1D-2CDAF66453A0}" dt="2018-08-08T12:52:51.354" v="31" actId="26606"/>
          <ac:spMkLst>
            <pc:docMk/>
            <pc:sldMk cId="2950186001" sldId="256"/>
            <ac:spMk id="36" creationId="{BA844245-4805-4DD5-AF47-842A0B27FA79}"/>
          </ac:spMkLst>
        </pc:spChg>
        <pc:spChg chg="add del">
          <ac:chgData name="Tran Bao" userId="67c581b1eb79132c" providerId="LiveId" clId="{24DEF9D7-AC30-45CC-8D1D-2CDAF66453A0}" dt="2018-08-08T12:52:35.647" v="26" actId="26606"/>
          <ac:spMkLst>
            <pc:docMk/>
            <pc:sldMk cId="2950186001" sldId="256"/>
            <ac:spMk id="37" creationId="{47E47667-8CE3-466C-B745-9411E1CE3CF1}"/>
          </ac:spMkLst>
        </pc:spChg>
        <pc:spChg chg="add del">
          <ac:chgData name="Tran Bao" userId="67c581b1eb79132c" providerId="LiveId" clId="{24DEF9D7-AC30-45CC-8D1D-2CDAF66453A0}" dt="2018-08-08T12:52:35.647" v="26" actId="26606"/>
          <ac:spMkLst>
            <pc:docMk/>
            <pc:sldMk cId="2950186001" sldId="256"/>
            <ac:spMk id="38" creationId="{BDF44D33-97EB-4277-B538-B458E3FD16CC}"/>
          </ac:spMkLst>
        </pc:spChg>
        <pc:spChg chg="add del">
          <ac:chgData name="Tran Bao" userId="67c581b1eb79132c" providerId="LiveId" clId="{24DEF9D7-AC30-45CC-8D1D-2CDAF66453A0}" dt="2018-08-08T12:52:35.647" v="26" actId="26606"/>
          <ac:spMkLst>
            <pc:docMk/>
            <pc:sldMk cId="2950186001" sldId="256"/>
            <ac:spMk id="40" creationId="{19D0A23D-BBDB-4BEA-8515-A7D0DF9B3086}"/>
          </ac:spMkLst>
        </pc:spChg>
        <pc:spChg chg="add del">
          <ac:chgData name="Tran Bao" userId="67c581b1eb79132c" providerId="LiveId" clId="{24DEF9D7-AC30-45CC-8D1D-2CDAF66453A0}" dt="2018-08-08T12:54:26.279" v="55"/>
          <ac:spMkLst>
            <pc:docMk/>
            <pc:sldMk cId="2950186001" sldId="256"/>
            <ac:spMk id="41" creationId="{57ABABA7-0420-4200-9B65-1C1967CE9373}"/>
          </ac:spMkLst>
        </pc:spChg>
        <pc:spChg chg="add del">
          <ac:chgData name="Tran Bao" userId="67c581b1eb79132c" providerId="LiveId" clId="{24DEF9D7-AC30-45CC-8D1D-2CDAF66453A0}" dt="2018-08-08T12:52:46.426" v="29"/>
          <ac:spMkLst>
            <pc:docMk/>
            <pc:sldMk cId="2950186001" sldId="256"/>
            <ac:spMk id="42" creationId="{62AE8E50-35D4-4D5A-A4BB-168CBB027DA2}"/>
          </ac:spMkLst>
        </pc:spChg>
        <pc:spChg chg="add del">
          <ac:chgData name="Tran Bao" userId="67c581b1eb79132c" providerId="LiveId" clId="{24DEF9D7-AC30-45CC-8D1D-2CDAF66453A0}" dt="2018-08-08T12:52:46.426" v="29"/>
          <ac:spMkLst>
            <pc:docMk/>
            <pc:sldMk cId="2950186001" sldId="256"/>
            <ac:spMk id="43" creationId="{C37D1D6D-17D8-4296-B000-665D1892D01E}"/>
          </ac:spMkLst>
        </pc:spChg>
        <pc:spChg chg="add del">
          <ac:chgData name="Tran Bao" userId="67c581b1eb79132c" providerId="LiveId" clId="{24DEF9D7-AC30-45CC-8D1D-2CDAF66453A0}" dt="2018-08-08T12:52:46.426" v="29"/>
          <ac:spMkLst>
            <pc:docMk/>
            <pc:sldMk cId="2950186001" sldId="256"/>
            <ac:spMk id="44" creationId="{1B26E892-1320-40AA-9CA1-246721C18768}"/>
          </ac:spMkLst>
        </pc:spChg>
        <pc:spChg chg="add del">
          <ac:chgData name="Tran Bao" userId="67c581b1eb79132c" providerId="LiveId" clId="{24DEF9D7-AC30-45CC-8D1D-2CDAF66453A0}" dt="2018-08-08T12:52:46.426" v="29"/>
          <ac:spMkLst>
            <pc:docMk/>
            <pc:sldMk cId="2950186001" sldId="256"/>
            <ac:spMk id="46" creationId="{C170DF7D-4686-4BD5-A9CD-C8964928468D}"/>
          </ac:spMkLst>
        </pc:spChg>
        <pc:spChg chg="add del">
          <ac:chgData name="Tran Bao" userId="67c581b1eb79132c" providerId="LiveId" clId="{24DEF9D7-AC30-45CC-8D1D-2CDAF66453A0}" dt="2018-08-08T12:55:49.919" v="217" actId="26606"/>
          <ac:spMkLst>
            <pc:docMk/>
            <pc:sldMk cId="2950186001" sldId="256"/>
            <ac:spMk id="48" creationId="{DE27238C-8EAF-4098-86E6-7723B7DAE601}"/>
          </ac:spMkLst>
        </pc:spChg>
        <pc:spChg chg="add del">
          <ac:chgData name="Tran Bao" userId="67c581b1eb79132c" providerId="LiveId" clId="{24DEF9D7-AC30-45CC-8D1D-2CDAF66453A0}" dt="2018-08-08T12:55:49.919" v="217" actId="26606"/>
          <ac:spMkLst>
            <pc:docMk/>
            <pc:sldMk cId="2950186001" sldId="256"/>
            <ac:spMk id="49" creationId="{992F97B1-1891-4FCC-9E5F-BA97EDB48F89}"/>
          </ac:spMkLst>
        </pc:spChg>
        <pc:spChg chg="add del">
          <ac:chgData name="Tran Bao" userId="67c581b1eb79132c" providerId="LiveId" clId="{24DEF9D7-AC30-45CC-8D1D-2CDAF66453A0}" dt="2018-08-08T12:55:49.919" v="217" actId="26606"/>
          <ac:spMkLst>
            <pc:docMk/>
            <pc:sldMk cId="2950186001" sldId="256"/>
            <ac:spMk id="50" creationId="{78C6C821-FEE1-4EB6-9590-C021440C77DE}"/>
          </ac:spMkLst>
        </pc:spChg>
        <pc:spChg chg="add del">
          <ac:chgData name="Tran Bao" userId="67c581b1eb79132c" providerId="LiveId" clId="{24DEF9D7-AC30-45CC-8D1D-2CDAF66453A0}" dt="2018-08-08T12:55:49.919" v="217" actId="26606"/>
          <ac:spMkLst>
            <pc:docMk/>
            <pc:sldMk cId="2950186001" sldId="256"/>
            <ac:spMk id="51" creationId="{B61A74B3-E247-44D4-8C48-FAE8E2056401}"/>
          </ac:spMkLst>
        </pc:spChg>
        <pc:spChg chg="add del">
          <ac:chgData name="Tran Bao" userId="67c581b1eb79132c" providerId="LiveId" clId="{24DEF9D7-AC30-45CC-8D1D-2CDAF66453A0}" dt="2018-08-08T12:56:39.623" v="315"/>
          <ac:spMkLst>
            <pc:docMk/>
            <pc:sldMk cId="2950186001" sldId="256"/>
            <ac:spMk id="52" creationId="{D8386171-E87D-46AB-8718-4CE2A88748BD}"/>
          </ac:spMkLst>
        </pc:spChg>
        <pc:spChg chg="add del">
          <ac:chgData name="Tran Bao" userId="67c581b1eb79132c" providerId="LiveId" clId="{24DEF9D7-AC30-45CC-8D1D-2CDAF66453A0}" dt="2018-08-08T12:56:39.623" v="315"/>
          <ac:spMkLst>
            <pc:docMk/>
            <pc:sldMk cId="2950186001" sldId="256"/>
            <ac:spMk id="53" creationId="{207CB456-8849-413C-8210-B663779A32E0}"/>
          </ac:spMkLst>
        </pc:spChg>
        <pc:spChg chg="add del">
          <ac:chgData name="Tran Bao" userId="67c581b1eb79132c" providerId="LiveId" clId="{24DEF9D7-AC30-45CC-8D1D-2CDAF66453A0}" dt="2018-08-08T12:56:39.623" v="315"/>
          <ac:spMkLst>
            <pc:docMk/>
            <pc:sldMk cId="2950186001" sldId="256"/>
            <ac:spMk id="54" creationId="{E513936D-D1EB-4E42-A97F-942BA1F3DFA7}"/>
          </ac:spMkLst>
        </pc:spChg>
        <pc:spChg chg="add del">
          <ac:chgData name="Tran Bao" userId="67c581b1eb79132c" providerId="LiveId" clId="{24DEF9D7-AC30-45CC-8D1D-2CDAF66453A0}" dt="2018-08-08T12:58:17.174" v="507"/>
          <ac:spMkLst>
            <pc:docMk/>
            <pc:sldMk cId="2950186001" sldId="256"/>
            <ac:spMk id="55" creationId="{F8454B2E-D2DB-42C2-A224-BCEC47B86468}"/>
          </ac:spMkLst>
        </pc:spChg>
        <pc:spChg chg="add del">
          <ac:chgData name="Tran Bao" userId="67c581b1eb79132c" providerId="LiveId" clId="{24DEF9D7-AC30-45CC-8D1D-2CDAF66453A0}" dt="2018-08-08T12:58:17.174" v="507"/>
          <ac:spMkLst>
            <pc:docMk/>
            <pc:sldMk cId="2950186001" sldId="256"/>
            <ac:spMk id="56" creationId="{08B61146-1CF0-40E1-B66E-C22BD9207E37}"/>
          </ac:spMkLst>
        </pc:spChg>
        <pc:spChg chg="add del">
          <ac:chgData name="Tran Bao" userId="67c581b1eb79132c" providerId="LiveId" clId="{24DEF9D7-AC30-45CC-8D1D-2CDAF66453A0}" dt="2018-08-08T12:58:29.963" v="550" actId="26606"/>
          <ac:spMkLst>
            <pc:docMk/>
            <pc:sldMk cId="2950186001" sldId="256"/>
            <ac:spMk id="59" creationId="{8C6E698C-8155-4B8B-BDC9-B7299772B509}"/>
          </ac:spMkLst>
        </pc:spChg>
        <pc:spChg chg="add del">
          <ac:chgData name="Tran Bao" userId="67c581b1eb79132c" providerId="LiveId" clId="{24DEF9D7-AC30-45CC-8D1D-2CDAF66453A0}" dt="2018-08-08T12:54:26.279" v="55"/>
          <ac:spMkLst>
            <pc:docMk/>
            <pc:sldMk cId="2950186001" sldId="256"/>
            <ac:spMk id="60" creationId="{A317EBE3-FF86-4DA1-BC9A-331F7F2144E9}"/>
          </ac:spMkLst>
        </pc:spChg>
        <pc:spChg chg="add del mod">
          <ac:chgData name="Tran Bao" userId="67c581b1eb79132c" providerId="LiveId" clId="{24DEF9D7-AC30-45CC-8D1D-2CDAF66453A0}" dt="2018-08-08T12:54:04.966" v="52"/>
          <ac:spMkLst>
            <pc:docMk/>
            <pc:sldMk cId="2950186001" sldId="256"/>
            <ac:spMk id="62" creationId="{74DF832A-56B2-444A-A9A4-7E961CAA1DE3}"/>
          </ac:spMkLst>
        </pc:spChg>
        <pc:spChg chg="add del mod">
          <ac:chgData name="Tran Bao" userId="67c581b1eb79132c" providerId="LiveId" clId="{24DEF9D7-AC30-45CC-8D1D-2CDAF66453A0}" dt="2018-08-08T12:54:04.966" v="52"/>
          <ac:spMkLst>
            <pc:docMk/>
            <pc:sldMk cId="2950186001" sldId="256"/>
            <ac:spMk id="63" creationId="{3EA4A495-C37C-41C6-8FC8-B04BB8A0DB3C}"/>
          </ac:spMkLst>
        </pc:spChg>
        <pc:spChg chg="add del">
          <ac:chgData name="Tran Bao" userId="67c581b1eb79132c" providerId="LiveId" clId="{24DEF9D7-AC30-45CC-8D1D-2CDAF66453A0}" dt="2018-08-08T12:54:36.369" v="58"/>
          <ac:spMkLst>
            <pc:docMk/>
            <pc:sldMk cId="2950186001" sldId="256"/>
            <ac:spMk id="64" creationId="{DD6BC9EB-F181-48AB-BCA2-3D1DB20D2D87}"/>
          </ac:spMkLst>
        </pc:spChg>
        <pc:spChg chg="add del">
          <ac:chgData name="Tran Bao" userId="67c581b1eb79132c" providerId="LiveId" clId="{24DEF9D7-AC30-45CC-8D1D-2CDAF66453A0}" dt="2018-08-08T12:54:36.369" v="58"/>
          <ac:spMkLst>
            <pc:docMk/>
            <pc:sldMk cId="2950186001" sldId="256"/>
            <ac:spMk id="65" creationId="{D33AAA80-39DC-4020-9BFF-0718F35C7661}"/>
          </ac:spMkLst>
        </pc:spChg>
        <pc:spChg chg="add del">
          <ac:chgData name="Tran Bao" userId="67c581b1eb79132c" providerId="LiveId" clId="{24DEF9D7-AC30-45CC-8D1D-2CDAF66453A0}" dt="2018-08-08T12:54:36.369" v="58"/>
          <ac:spMkLst>
            <pc:docMk/>
            <pc:sldMk cId="2950186001" sldId="256"/>
            <ac:spMk id="67" creationId="{1177F295-741F-4EFF-B0CA-BE69295ADA07}"/>
          </ac:spMkLst>
        </pc:spChg>
        <pc:spChg chg="add del">
          <ac:chgData name="Tran Bao" userId="67c581b1eb79132c" providerId="LiveId" clId="{24DEF9D7-AC30-45CC-8D1D-2CDAF66453A0}" dt="2018-08-08T12:54:48.094" v="61"/>
          <ac:spMkLst>
            <pc:docMk/>
            <pc:sldMk cId="2950186001" sldId="256"/>
            <ac:spMk id="68" creationId="{2FDF9410-E530-4E71-A2C0-4C24B489649E}"/>
          </ac:spMkLst>
        </pc:spChg>
        <pc:spChg chg="add del">
          <ac:chgData name="Tran Bao" userId="67c581b1eb79132c" providerId="LiveId" clId="{24DEF9D7-AC30-45CC-8D1D-2CDAF66453A0}" dt="2018-08-08T12:58:29.963" v="550" actId="26606"/>
          <ac:spMkLst>
            <pc:docMk/>
            <pc:sldMk cId="2950186001" sldId="256"/>
            <ac:spMk id="72" creationId="{8A549DE7-671D-4575-AF43-858FD99981CF}"/>
          </ac:spMkLst>
        </pc:spChg>
        <pc:spChg chg="add del">
          <ac:chgData name="Tran Bao" userId="67c581b1eb79132c" providerId="LiveId" clId="{24DEF9D7-AC30-45CC-8D1D-2CDAF66453A0}" dt="2018-08-08T12:58:29.963" v="550" actId="26606"/>
          <ac:spMkLst>
            <pc:docMk/>
            <pc:sldMk cId="2950186001" sldId="256"/>
            <ac:spMk id="73" creationId="{C22D9B36-9BE7-472B-8808-7E0D6810738F}"/>
          </ac:spMkLst>
        </pc:spChg>
        <pc:spChg chg="add del">
          <ac:chgData name="Tran Bao" userId="67c581b1eb79132c" providerId="LiveId" clId="{24DEF9D7-AC30-45CC-8D1D-2CDAF66453A0}" dt="2018-08-08T13:00:28.712" v="554" actId="26606"/>
          <ac:spMkLst>
            <pc:docMk/>
            <pc:sldMk cId="2950186001" sldId="256"/>
            <ac:spMk id="74" creationId="{AB79D876-BCFB-48E8-A406-A9DDB58B322D}"/>
          </ac:spMkLst>
        </pc:spChg>
        <pc:spChg chg="add del mod">
          <ac:chgData name="Tran Bao" userId="67c581b1eb79132c" providerId="LiveId" clId="{24DEF9D7-AC30-45CC-8D1D-2CDAF66453A0}" dt="2018-08-08T13:00:43.409" v="560"/>
          <ac:spMkLst>
            <pc:docMk/>
            <pc:sldMk cId="2950186001" sldId="256"/>
            <ac:spMk id="77" creationId="{F3CF0E25-F2AE-431C-BFF7-211B0C558944}"/>
          </ac:spMkLst>
        </pc:spChg>
        <pc:spChg chg="add del">
          <ac:chgData name="Tran Bao" userId="67c581b1eb79132c" providerId="LiveId" clId="{24DEF9D7-AC30-45CC-8D1D-2CDAF66453A0}" dt="2018-08-08T12:58:38.612" v="552"/>
          <ac:spMkLst>
            <pc:docMk/>
            <pc:sldMk cId="2950186001" sldId="256"/>
            <ac:spMk id="78" creationId="{FBDCECDC-EEE3-4128-AA5E-82A8C08796E8}"/>
          </ac:spMkLst>
        </pc:spChg>
        <pc:spChg chg="add del">
          <ac:chgData name="Tran Bao" userId="67c581b1eb79132c" providerId="LiveId" clId="{24DEF9D7-AC30-45CC-8D1D-2CDAF66453A0}" dt="2018-08-08T13:00:30.096" v="556" actId="26606"/>
          <ac:spMkLst>
            <pc:docMk/>
            <pc:sldMk cId="2950186001" sldId="256"/>
            <ac:spMk id="79" creationId="{22C7FDF9-C2A1-45C5-A49B-8B1CA2A3C05B}"/>
          </ac:spMkLst>
        </pc:spChg>
        <pc:spChg chg="add del">
          <ac:chgData name="Tran Bao" userId="67c581b1eb79132c" providerId="LiveId" clId="{24DEF9D7-AC30-45CC-8D1D-2CDAF66453A0}" dt="2018-08-08T12:58:38.612" v="552"/>
          <ac:spMkLst>
            <pc:docMk/>
            <pc:sldMk cId="2950186001" sldId="256"/>
            <ac:spMk id="80" creationId="{4260EDE0-989C-4E16-AF94-F652294D828E}"/>
          </ac:spMkLst>
        </pc:spChg>
        <pc:spChg chg="add del">
          <ac:chgData name="Tran Bao" userId="67c581b1eb79132c" providerId="LiveId" clId="{24DEF9D7-AC30-45CC-8D1D-2CDAF66453A0}" dt="2018-08-08T12:58:38.612" v="552"/>
          <ac:spMkLst>
            <pc:docMk/>
            <pc:sldMk cId="2950186001" sldId="256"/>
            <ac:spMk id="82" creationId="{1F3985C0-E548-44D2-B30E-F3E42DADE133}"/>
          </ac:spMkLst>
        </pc:spChg>
        <pc:spChg chg="add mod">
          <ac:chgData name="Tran Bao" userId="67c581b1eb79132c" providerId="LiveId" clId="{24DEF9D7-AC30-45CC-8D1D-2CDAF66453A0}" dt="2018-08-08T14:14:52.370" v="2344" actId="2710"/>
          <ac:spMkLst>
            <pc:docMk/>
            <pc:sldMk cId="2950186001" sldId="256"/>
            <ac:spMk id="84" creationId="{77A16455-A614-4251-894E-159F7F73A775}"/>
          </ac:spMkLst>
        </pc:spChg>
        <pc:spChg chg="add del">
          <ac:chgData name="Tran Bao" userId="67c581b1eb79132c" providerId="LiveId" clId="{24DEF9D7-AC30-45CC-8D1D-2CDAF66453A0}" dt="2018-08-08T13:00:35.675" v="559"/>
          <ac:spMkLst>
            <pc:docMk/>
            <pc:sldMk cId="2950186001" sldId="256"/>
            <ac:spMk id="85" creationId="{025670FA-84E9-4D3D-BFE1-5DD6C1EEDE8B}"/>
          </ac:spMkLst>
        </pc:spChg>
        <pc:spChg chg="add del">
          <ac:chgData name="Tran Bao" userId="67c581b1eb79132c" providerId="LiveId" clId="{24DEF9D7-AC30-45CC-8D1D-2CDAF66453A0}" dt="2018-08-08T13:00:35.675" v="559"/>
          <ac:spMkLst>
            <pc:docMk/>
            <pc:sldMk cId="2950186001" sldId="256"/>
            <ac:spMk id="86" creationId="{C857804E-7000-4D6F-BCB9-EB292DC3D2AF}"/>
          </ac:spMkLst>
        </pc:spChg>
        <pc:spChg chg="add del">
          <ac:chgData name="Tran Bao" userId="67c581b1eb79132c" providerId="LiveId" clId="{24DEF9D7-AC30-45CC-8D1D-2CDAF66453A0}" dt="2018-08-08T13:00:35.675" v="559"/>
          <ac:spMkLst>
            <pc:docMk/>
            <pc:sldMk cId="2950186001" sldId="256"/>
            <ac:spMk id="87" creationId="{ADB615E3-6869-4FBE-9989-6D9A8FB8BED3}"/>
          </ac:spMkLst>
        </pc:spChg>
        <pc:grpChg chg="add del">
          <ac:chgData name="Tran Bao" userId="67c581b1eb79132c" providerId="LiveId" clId="{24DEF9D7-AC30-45CC-8D1D-2CDAF66453A0}" dt="2018-08-08T12:52:09.065" v="13" actId="26606"/>
          <ac:grpSpMkLst>
            <pc:docMk/>
            <pc:sldMk cId="2950186001" sldId="256"/>
            <ac:grpSpMk id="18" creationId="{D2C4BFA1-2075-4901-9E24-E41D1FDD51FD}"/>
          </ac:grpSpMkLst>
        </pc:grpChg>
        <pc:grpChg chg="add del">
          <ac:chgData name="Tran Bao" userId="67c581b1eb79132c" providerId="LiveId" clId="{24DEF9D7-AC30-45CC-8D1D-2CDAF66453A0}" dt="2018-08-08T12:54:26.279" v="55"/>
          <ac:grpSpMkLst>
            <pc:docMk/>
            <pc:sldMk cId="2950186001" sldId="256"/>
            <ac:grpSpMk id="47" creationId="{7A03E380-9CD1-4ABA-A763-9F9D252B8908}"/>
          </ac:grpSpMkLst>
        </pc:grpChg>
        <pc:grpChg chg="add del">
          <ac:chgData name="Tran Bao" userId="67c581b1eb79132c" providerId="LiveId" clId="{24DEF9D7-AC30-45CC-8D1D-2CDAF66453A0}" dt="2018-08-08T13:00:35.675" v="559"/>
          <ac:grpSpMkLst>
            <pc:docMk/>
            <pc:sldMk cId="2950186001" sldId="256"/>
            <ac:grpSpMk id="88" creationId="{FE14D3C4-C240-43BC-99C8-DB470FE4660C}"/>
          </ac:grpSpMkLst>
        </pc:grpChg>
        <pc:picChg chg="add del">
          <ac:chgData name="Tran Bao" userId="67c581b1eb79132c" providerId="LiveId" clId="{24DEF9D7-AC30-45CC-8D1D-2CDAF66453A0}" dt="2018-08-08T12:52:08.440" v="11" actId="26606"/>
          <ac:picMkLst>
            <pc:docMk/>
            <pc:sldMk cId="2950186001" sldId="256"/>
            <ac:picMk id="16" creationId="{2270F1FA-0425-408F-9861-80BF5AFB276D}"/>
          </ac:picMkLst>
        </pc:picChg>
        <pc:picChg chg="add del">
          <ac:chgData name="Tran Bao" userId="67c581b1eb79132c" providerId="LiveId" clId="{24DEF9D7-AC30-45CC-8D1D-2CDAF66453A0}" dt="2018-08-08T12:58:17.174" v="507"/>
          <ac:picMkLst>
            <pc:docMk/>
            <pc:sldMk cId="2950186001" sldId="256"/>
            <ac:picMk id="58" creationId="{2F948680-1810-4961-805C-D0C28E7E93EE}"/>
          </ac:picMkLst>
        </pc:picChg>
        <pc:picChg chg="add del">
          <ac:chgData name="Tran Bao" userId="67c581b1eb79132c" providerId="LiveId" clId="{24DEF9D7-AC30-45CC-8D1D-2CDAF66453A0}" dt="2018-08-08T13:00:28.712" v="554" actId="26606"/>
          <ac:picMkLst>
            <pc:docMk/>
            <pc:sldMk cId="2950186001" sldId="256"/>
            <ac:picMk id="75" creationId="{BE33C98B-90F1-4F12-9D4E-46E1A234D2B4}"/>
          </ac:picMkLst>
        </pc:picChg>
        <pc:picChg chg="add del">
          <ac:chgData name="Tran Bao" userId="67c581b1eb79132c" providerId="LiveId" clId="{24DEF9D7-AC30-45CC-8D1D-2CDAF66453A0}" dt="2018-08-08T13:00:30.096" v="556" actId="26606"/>
          <ac:picMkLst>
            <pc:docMk/>
            <pc:sldMk cId="2950186001" sldId="256"/>
            <ac:picMk id="81" creationId="{8D8988FF-4B5F-49A9-BB7F-B49C1610F1B4}"/>
          </ac:picMkLst>
        </pc:picChg>
        <pc:cxnChg chg="add del">
          <ac:chgData name="Tran Bao" userId="67c581b1eb79132c" providerId="LiveId" clId="{24DEF9D7-AC30-45CC-8D1D-2CDAF66453A0}" dt="2018-08-08T12:52:29.618" v="20" actId="26606"/>
          <ac:cxnSpMkLst>
            <pc:docMk/>
            <pc:sldMk cId="2950186001" sldId="256"/>
            <ac:cxnSpMk id="21" creationId="{51B042EF-3024-4C57-B282-1B30607FB7C7}"/>
          </ac:cxnSpMkLst>
        </pc:cxnChg>
        <pc:cxnChg chg="add del">
          <ac:chgData name="Tran Bao" userId="67c581b1eb79132c" providerId="LiveId" clId="{24DEF9D7-AC30-45CC-8D1D-2CDAF66453A0}" dt="2018-08-08T12:52:10.956" v="16"/>
          <ac:cxnSpMkLst>
            <pc:docMk/>
            <pc:sldMk cId="2950186001" sldId="256"/>
            <ac:cxnSpMk id="24" creationId="{9E8E38ED-369A-44C2-B635-0BED0E48A6E8}"/>
          </ac:cxnSpMkLst>
        </pc:cxnChg>
        <pc:cxnChg chg="add del">
          <ac:chgData name="Tran Bao" userId="67c581b1eb79132c" providerId="LiveId" clId="{24DEF9D7-AC30-45CC-8D1D-2CDAF66453A0}" dt="2018-08-08T12:52:31.656" v="22" actId="26606"/>
          <ac:cxnSpMkLst>
            <pc:docMk/>
            <pc:sldMk cId="2950186001" sldId="256"/>
            <ac:cxnSpMk id="31" creationId="{218498B7-553E-4F59-A6D1-B7F56A185C38}"/>
          </ac:cxnSpMkLst>
        </pc:cxnChg>
        <pc:cxnChg chg="add del">
          <ac:chgData name="Tran Bao" userId="67c581b1eb79132c" providerId="LiveId" clId="{24DEF9D7-AC30-45CC-8D1D-2CDAF66453A0}" dt="2018-08-08T12:52:33.678" v="24" actId="26606"/>
          <ac:cxnSpMkLst>
            <pc:docMk/>
            <pc:sldMk cId="2950186001" sldId="256"/>
            <ac:cxnSpMk id="35" creationId="{47F95953-8E19-4C01-997F-0E959B52B7AB}"/>
          </ac:cxnSpMkLst>
        </pc:cxnChg>
        <pc:cxnChg chg="add del">
          <ac:chgData name="Tran Bao" userId="67c581b1eb79132c" providerId="LiveId" clId="{24DEF9D7-AC30-45CC-8D1D-2CDAF66453A0}" dt="2018-08-08T12:52:35.647" v="26" actId="26606"/>
          <ac:cxnSpMkLst>
            <pc:docMk/>
            <pc:sldMk cId="2950186001" sldId="256"/>
            <ac:cxnSpMk id="39" creationId="{11534F52-E710-4998-921B-6147812C1889}"/>
          </ac:cxnSpMkLst>
        </pc:cxnChg>
        <pc:cxnChg chg="add del">
          <ac:chgData name="Tran Bao" userId="67c581b1eb79132c" providerId="LiveId" clId="{24DEF9D7-AC30-45CC-8D1D-2CDAF66453A0}" dt="2018-08-08T12:52:46.426" v="29"/>
          <ac:cxnSpMkLst>
            <pc:docMk/>
            <pc:sldMk cId="2950186001" sldId="256"/>
            <ac:cxnSpMk id="45" creationId="{C9A1F79C-E4D1-4AAE-BA11-3A09005252E3}"/>
          </ac:cxnSpMkLst>
        </pc:cxnChg>
        <pc:cxnChg chg="add del">
          <ac:chgData name="Tran Bao" userId="67c581b1eb79132c" providerId="LiveId" clId="{24DEF9D7-AC30-45CC-8D1D-2CDAF66453A0}" dt="2018-08-08T12:58:17.174" v="507"/>
          <ac:cxnSpMkLst>
            <pc:docMk/>
            <pc:sldMk cId="2950186001" sldId="256"/>
            <ac:cxnSpMk id="57" creationId="{7AE5065C-30A9-480A-9E93-74CC1490293D}"/>
          </ac:cxnSpMkLst>
        </pc:cxnChg>
        <pc:cxnChg chg="add del">
          <ac:chgData name="Tran Bao" userId="67c581b1eb79132c" providerId="LiveId" clId="{24DEF9D7-AC30-45CC-8D1D-2CDAF66453A0}" dt="2018-08-08T12:54:26.279" v="55"/>
          <ac:cxnSpMkLst>
            <pc:docMk/>
            <pc:sldMk cId="2950186001" sldId="256"/>
            <ac:cxnSpMk id="61" creationId="{34D43EC1-35FA-4FC3-8526-F655CEB09D9C}"/>
          </ac:cxnSpMkLst>
        </pc:cxnChg>
        <pc:cxnChg chg="add del">
          <ac:chgData name="Tran Bao" userId="67c581b1eb79132c" providerId="LiveId" clId="{24DEF9D7-AC30-45CC-8D1D-2CDAF66453A0}" dt="2018-08-08T12:54:36.369" v="58"/>
          <ac:cxnSpMkLst>
            <pc:docMk/>
            <pc:sldMk cId="2950186001" sldId="256"/>
            <ac:cxnSpMk id="66" creationId="{C9C5D90B-7EE3-4D26-AB7D-A5A3A6E11203}"/>
          </ac:cxnSpMkLst>
        </pc:cxnChg>
        <pc:cxnChg chg="add del">
          <ac:chgData name="Tran Bao" userId="67c581b1eb79132c" providerId="LiveId" clId="{24DEF9D7-AC30-45CC-8D1D-2CDAF66453A0}" dt="2018-08-08T12:54:48.094" v="61"/>
          <ac:cxnSpMkLst>
            <pc:docMk/>
            <pc:sldMk cId="2950186001" sldId="256"/>
            <ac:cxnSpMk id="69" creationId="{53268B1E-8861-4702-9529-5A8FB23A618F}"/>
          </ac:cxnSpMkLst>
        </pc:cxnChg>
        <pc:cxnChg chg="add del">
          <ac:chgData name="Tran Bao" userId="67c581b1eb79132c" providerId="LiveId" clId="{24DEF9D7-AC30-45CC-8D1D-2CDAF66453A0}" dt="2018-08-08T12:54:48.094" v="61"/>
          <ac:cxnSpMkLst>
            <pc:docMk/>
            <pc:sldMk cId="2950186001" sldId="256"/>
            <ac:cxnSpMk id="70" creationId="{BC6646AE-8FD6-411E-8640-6CCB250D54FB}"/>
          </ac:cxnSpMkLst>
        </pc:cxnChg>
        <pc:cxnChg chg="add del">
          <ac:chgData name="Tran Bao" userId="67c581b1eb79132c" providerId="LiveId" clId="{24DEF9D7-AC30-45CC-8D1D-2CDAF66453A0}" dt="2018-08-08T12:58:29.963" v="550" actId="26606"/>
          <ac:cxnSpMkLst>
            <pc:docMk/>
            <pc:sldMk cId="2950186001" sldId="256"/>
            <ac:cxnSpMk id="71" creationId="{09525C9A-1972-4836-BA7A-706C946EF4DA}"/>
          </ac:cxnSpMkLst>
        </pc:cxnChg>
        <pc:cxnChg chg="add del">
          <ac:chgData name="Tran Bao" userId="67c581b1eb79132c" providerId="LiveId" clId="{24DEF9D7-AC30-45CC-8D1D-2CDAF66453A0}" dt="2018-08-08T13:00:28.712" v="554" actId="26606"/>
          <ac:cxnSpMkLst>
            <pc:docMk/>
            <pc:sldMk cId="2950186001" sldId="256"/>
            <ac:cxnSpMk id="76" creationId="{4256FEDC-746C-45BC-9AF9-4F33D216534A}"/>
          </ac:cxnSpMkLst>
        </pc:cxnChg>
        <pc:cxnChg chg="add del">
          <ac:chgData name="Tran Bao" userId="67c581b1eb79132c" providerId="LiveId" clId="{24DEF9D7-AC30-45CC-8D1D-2CDAF66453A0}" dt="2018-08-08T13:00:30.096" v="556" actId="26606"/>
          <ac:cxnSpMkLst>
            <pc:docMk/>
            <pc:sldMk cId="2950186001" sldId="256"/>
            <ac:cxnSpMk id="83" creationId="{CE580401-353D-4D90-9CA7-316BFD718E5C}"/>
          </ac:cxnSpMkLst>
        </pc:cxnChg>
        <pc:cxnChg chg="add del">
          <ac:chgData name="Tran Bao" userId="67c581b1eb79132c" providerId="LiveId" clId="{24DEF9D7-AC30-45CC-8D1D-2CDAF66453A0}" dt="2018-08-08T13:00:35.675" v="559"/>
          <ac:cxnSpMkLst>
            <pc:docMk/>
            <pc:sldMk cId="2950186001" sldId="256"/>
            <ac:cxnSpMk id="93" creationId="{30FF33BF-06A3-4D84-B5A1-313891C867F9}"/>
          </ac:cxnSpMkLst>
        </pc:cxnChg>
      </pc:sldChg>
      <pc:sldChg chg="add del">
        <pc:chgData name="Tran Bao" userId="67c581b1eb79132c" providerId="LiveId" clId="{24DEF9D7-AC30-45CC-8D1D-2CDAF66453A0}" dt="2018-08-08T12:49:51.701" v="8" actId="2696"/>
        <pc:sldMkLst>
          <pc:docMk/>
          <pc:sldMk cId="2207633160" sldId="257"/>
        </pc:sldMkLst>
      </pc:sldChg>
      <pc:sldChg chg="addSp delSp modSp add modTransition delAnim modAnim">
        <pc:chgData name="Tran Bao" userId="67c581b1eb79132c" providerId="LiveId" clId="{24DEF9D7-AC30-45CC-8D1D-2CDAF66453A0}" dt="2018-08-08T15:08:49.443" v="3180"/>
        <pc:sldMkLst>
          <pc:docMk/>
          <pc:sldMk cId="3939981941" sldId="257"/>
        </pc:sldMkLst>
        <pc:spChg chg="add mod">
          <ac:chgData name="Tran Bao" userId="67c581b1eb79132c" providerId="LiveId" clId="{24DEF9D7-AC30-45CC-8D1D-2CDAF66453A0}" dt="2018-08-08T14:18:59.207" v="2359" actId="1076"/>
          <ac:spMkLst>
            <pc:docMk/>
            <pc:sldMk cId="3939981941" sldId="257"/>
            <ac:spMk id="8" creationId="{27BC98AE-CC8A-45A7-94E5-1F21D2F13165}"/>
          </ac:spMkLst>
        </pc:spChg>
        <pc:spChg chg="add mod">
          <ac:chgData name="Tran Bao" userId="67c581b1eb79132c" providerId="LiveId" clId="{24DEF9D7-AC30-45CC-8D1D-2CDAF66453A0}" dt="2018-08-08T14:19:06.941" v="2360" actId="14100"/>
          <ac:spMkLst>
            <pc:docMk/>
            <pc:sldMk cId="3939981941" sldId="257"/>
            <ac:spMk id="13" creationId="{E57A37EF-F22C-4536-A098-FC0C44313682}"/>
          </ac:spMkLst>
        </pc:spChg>
        <pc:spChg chg="mod">
          <ac:chgData name="Tran Bao" userId="67c581b1eb79132c" providerId="LiveId" clId="{24DEF9D7-AC30-45CC-8D1D-2CDAF66453A0}" dt="2018-08-08T13:17:20.390" v="801" actId="404"/>
          <ac:spMkLst>
            <pc:docMk/>
            <pc:sldMk cId="3939981941" sldId="257"/>
            <ac:spMk id="84" creationId="{77A16455-A614-4251-894E-159F7F73A775}"/>
          </ac:spMkLst>
        </pc:spChg>
        <pc:picChg chg="add del mod">
          <ac:chgData name="Tran Bao" userId="67c581b1eb79132c" providerId="LiveId" clId="{24DEF9D7-AC30-45CC-8D1D-2CDAF66453A0}" dt="2018-08-08T13:27:18.410" v="966" actId="478"/>
          <ac:picMkLst>
            <pc:docMk/>
            <pc:sldMk cId="3939981941" sldId="257"/>
            <ac:picMk id="3" creationId="{17AF75E1-963C-4083-8015-D370FB05FB85}"/>
          </ac:picMkLst>
        </pc:picChg>
        <pc:picChg chg="add del mod">
          <ac:chgData name="Tran Bao" userId="67c581b1eb79132c" providerId="LiveId" clId="{24DEF9D7-AC30-45CC-8D1D-2CDAF66453A0}" dt="2018-08-08T13:19:21.361" v="817" actId="478"/>
          <ac:picMkLst>
            <pc:docMk/>
            <pc:sldMk cId="3939981941" sldId="257"/>
            <ac:picMk id="5" creationId="{D4CB7E3B-7BAC-4012-B1B2-1A32D8FEB71D}"/>
          </ac:picMkLst>
        </pc:picChg>
        <pc:picChg chg="add del mod ord">
          <ac:chgData name="Tran Bao" userId="67c581b1eb79132c" providerId="LiveId" clId="{24DEF9D7-AC30-45CC-8D1D-2CDAF66453A0}" dt="2018-08-08T14:20:45.618" v="2370" actId="478"/>
          <ac:picMkLst>
            <pc:docMk/>
            <pc:sldMk cId="3939981941" sldId="257"/>
            <ac:picMk id="7" creationId="{93DDB162-61E8-4EA2-A146-A4B365FBC804}"/>
          </ac:picMkLst>
        </pc:picChg>
        <pc:picChg chg="add mod">
          <ac:chgData name="Tran Bao" userId="67c581b1eb79132c" providerId="LiveId" clId="{24DEF9D7-AC30-45CC-8D1D-2CDAF66453A0}" dt="2018-08-08T13:27:40.201" v="972" actId="1076"/>
          <ac:picMkLst>
            <pc:docMk/>
            <pc:sldMk cId="3939981941" sldId="257"/>
            <ac:picMk id="10" creationId="{FF156BDE-7302-4D88-8F02-2B7971655EEF}"/>
          </ac:picMkLst>
        </pc:picChg>
        <pc:picChg chg="add del mod">
          <ac:chgData name="Tran Bao" userId="67c581b1eb79132c" providerId="LiveId" clId="{24DEF9D7-AC30-45CC-8D1D-2CDAF66453A0}" dt="2018-08-08T14:20:44.836" v="2369" actId="478"/>
          <ac:picMkLst>
            <pc:docMk/>
            <pc:sldMk cId="3939981941" sldId="257"/>
            <ac:picMk id="12" creationId="{8CAE33F3-25E1-45A5-8C26-182B1ADFA7E0}"/>
          </ac:picMkLst>
        </pc:picChg>
        <pc:picChg chg="add mod">
          <ac:chgData name="Tran Bao" userId="67c581b1eb79132c" providerId="LiveId" clId="{24DEF9D7-AC30-45CC-8D1D-2CDAF66453A0}" dt="2018-08-08T15:05:00.449" v="3166" actId="1076"/>
          <ac:picMkLst>
            <pc:docMk/>
            <pc:sldMk cId="3939981941" sldId="257"/>
            <ac:picMk id="14" creationId="{B8629548-EB6D-4E67-A949-D5487F4A278C}"/>
          </ac:picMkLst>
        </pc:picChg>
        <pc:picChg chg="add mod">
          <ac:chgData name="Tran Bao" userId="67c581b1eb79132c" providerId="LiveId" clId="{24DEF9D7-AC30-45CC-8D1D-2CDAF66453A0}" dt="2018-08-08T14:21:02.013" v="2377" actId="1076"/>
          <ac:picMkLst>
            <pc:docMk/>
            <pc:sldMk cId="3939981941" sldId="257"/>
            <ac:picMk id="15" creationId="{A96D3CB5-C2DB-4937-91B6-E779E8AA9600}"/>
          </ac:picMkLst>
        </pc:picChg>
      </pc:sldChg>
      <pc:sldChg chg="addSp delSp modSp add ord modTransition delAnim">
        <pc:chgData name="Tran Bao" userId="67c581b1eb79132c" providerId="LiveId" clId="{24DEF9D7-AC30-45CC-8D1D-2CDAF66453A0}" dt="2018-08-08T15:03:48.348" v="3160"/>
        <pc:sldMkLst>
          <pc:docMk/>
          <pc:sldMk cId="1730565920" sldId="258"/>
        </pc:sldMkLst>
        <pc:spChg chg="mod">
          <ac:chgData name="Tran Bao" userId="67c581b1eb79132c" providerId="LiveId" clId="{24DEF9D7-AC30-45CC-8D1D-2CDAF66453A0}" dt="2018-08-08T14:11:53.181" v="2227" actId="20577"/>
          <ac:spMkLst>
            <pc:docMk/>
            <pc:sldMk cId="1730565920" sldId="258"/>
            <ac:spMk id="8" creationId="{27BC98AE-CC8A-45A7-94E5-1F21D2F13165}"/>
          </ac:spMkLst>
        </pc:spChg>
        <pc:spChg chg="del">
          <ac:chgData name="Tran Bao" userId="67c581b1eb79132c" providerId="LiveId" clId="{24DEF9D7-AC30-45CC-8D1D-2CDAF66453A0}" dt="2018-08-08T13:43:28.164" v="1457" actId="478"/>
          <ac:spMkLst>
            <pc:docMk/>
            <pc:sldMk cId="1730565920" sldId="258"/>
            <ac:spMk id="13" creationId="{E57A37EF-F22C-4536-A098-FC0C44313682}"/>
          </ac:spMkLst>
        </pc:spChg>
        <pc:spChg chg="mod">
          <ac:chgData name="Tran Bao" userId="67c581b1eb79132c" providerId="LiveId" clId="{24DEF9D7-AC30-45CC-8D1D-2CDAF66453A0}" dt="2018-08-08T14:12:25.685" v="2228" actId="20577"/>
          <ac:spMkLst>
            <pc:docMk/>
            <pc:sldMk cId="1730565920" sldId="258"/>
            <ac:spMk id="84" creationId="{77A16455-A614-4251-894E-159F7F73A775}"/>
          </ac:spMkLst>
        </pc:spChg>
        <pc:picChg chg="add mod">
          <ac:chgData name="Tran Bao" userId="67c581b1eb79132c" providerId="LiveId" clId="{24DEF9D7-AC30-45CC-8D1D-2CDAF66453A0}" dt="2018-08-08T13:44:36.446" v="1468" actId="1076"/>
          <ac:picMkLst>
            <pc:docMk/>
            <pc:sldMk cId="1730565920" sldId="258"/>
            <ac:picMk id="3" creationId="{087039BD-0C75-4A26-8D01-8B243369514B}"/>
          </ac:picMkLst>
        </pc:picChg>
        <pc:picChg chg="del">
          <ac:chgData name="Tran Bao" userId="67c581b1eb79132c" providerId="LiveId" clId="{24DEF9D7-AC30-45CC-8D1D-2CDAF66453A0}" dt="2018-08-08T13:44:29.612" v="1466" actId="478"/>
          <ac:picMkLst>
            <pc:docMk/>
            <pc:sldMk cId="1730565920" sldId="258"/>
            <ac:picMk id="7" creationId="{93DDB162-61E8-4EA2-A146-A4B365FBC804}"/>
          </ac:picMkLst>
        </pc:picChg>
        <pc:picChg chg="del mod">
          <ac:chgData name="Tran Bao" userId="67c581b1eb79132c" providerId="LiveId" clId="{24DEF9D7-AC30-45CC-8D1D-2CDAF66453A0}" dt="2018-08-08T13:44:26.884" v="1464" actId="478"/>
          <ac:picMkLst>
            <pc:docMk/>
            <pc:sldMk cId="1730565920" sldId="258"/>
            <ac:picMk id="10" creationId="{FF156BDE-7302-4D88-8F02-2B7971655EEF}"/>
          </ac:picMkLst>
        </pc:picChg>
        <pc:picChg chg="del">
          <ac:chgData name="Tran Bao" userId="67c581b1eb79132c" providerId="LiveId" clId="{24DEF9D7-AC30-45CC-8D1D-2CDAF66453A0}" dt="2018-08-08T13:44:28.940" v="1465" actId="478"/>
          <ac:picMkLst>
            <pc:docMk/>
            <pc:sldMk cId="1730565920" sldId="258"/>
            <ac:picMk id="12" creationId="{8CAE33F3-25E1-45A5-8C26-182B1ADFA7E0}"/>
          </ac:picMkLst>
        </pc:picChg>
      </pc:sldChg>
      <pc:sldChg chg="addSp delSp modSp add modTransition">
        <pc:chgData name="Tran Bao" userId="67c581b1eb79132c" providerId="LiveId" clId="{24DEF9D7-AC30-45CC-8D1D-2CDAF66453A0}" dt="2018-08-08T15:04:30.969" v="3165"/>
        <pc:sldMkLst>
          <pc:docMk/>
          <pc:sldMk cId="4136493674" sldId="259"/>
        </pc:sldMkLst>
        <pc:spChg chg="add del mod">
          <ac:chgData name="Tran Bao" userId="67c581b1eb79132c" providerId="LiveId" clId="{24DEF9D7-AC30-45CC-8D1D-2CDAF66453A0}" dt="2018-08-08T13:52:36.127" v="1697"/>
          <ac:spMkLst>
            <pc:docMk/>
            <pc:sldMk cId="4136493674" sldId="259"/>
            <ac:spMk id="2" creationId="{D9E4AA15-0795-464E-9590-1DAF925B40A4}"/>
          </ac:spMkLst>
        </pc:spChg>
        <pc:spChg chg="del">
          <ac:chgData name="Tran Bao" userId="67c581b1eb79132c" providerId="LiveId" clId="{24DEF9D7-AC30-45CC-8D1D-2CDAF66453A0}" dt="2018-08-08T13:48:59.844" v="1587" actId="478"/>
          <ac:spMkLst>
            <pc:docMk/>
            <pc:sldMk cId="4136493674" sldId="259"/>
            <ac:spMk id="8" creationId="{27BC98AE-CC8A-45A7-94E5-1F21D2F13165}"/>
          </ac:spMkLst>
        </pc:spChg>
        <pc:spChg chg="add del mod">
          <ac:chgData name="Tran Bao" userId="67c581b1eb79132c" providerId="LiveId" clId="{24DEF9D7-AC30-45CC-8D1D-2CDAF66453A0}" dt="2018-08-08T13:52:08.355" v="1691" actId="478"/>
          <ac:spMkLst>
            <pc:docMk/>
            <pc:sldMk cId="4136493674" sldId="259"/>
            <ac:spMk id="11" creationId="{F822C276-EC6E-4D77-8667-F6549B1B80F6}"/>
          </ac:spMkLst>
        </pc:spChg>
        <pc:spChg chg="add del mod">
          <ac:chgData name="Tran Bao" userId="67c581b1eb79132c" providerId="LiveId" clId="{24DEF9D7-AC30-45CC-8D1D-2CDAF66453A0}" dt="2018-08-08T13:52:06.046" v="1689" actId="478"/>
          <ac:spMkLst>
            <pc:docMk/>
            <pc:sldMk cId="4136493674" sldId="259"/>
            <ac:spMk id="12" creationId="{EA037DF2-A142-4167-A8CA-388712971DC9}"/>
          </ac:spMkLst>
        </pc:spChg>
        <pc:spChg chg="add del mod">
          <ac:chgData name="Tran Bao" userId="67c581b1eb79132c" providerId="LiveId" clId="{24DEF9D7-AC30-45CC-8D1D-2CDAF66453A0}" dt="2018-08-08T13:52:03.518" v="1687" actId="478"/>
          <ac:spMkLst>
            <pc:docMk/>
            <pc:sldMk cId="4136493674" sldId="259"/>
            <ac:spMk id="13" creationId="{816706F4-6CFD-4E2B-BDDD-C5FBE748FAF9}"/>
          </ac:spMkLst>
        </pc:spChg>
        <pc:spChg chg="add del mod">
          <ac:chgData name="Tran Bao" userId="67c581b1eb79132c" providerId="LiveId" clId="{24DEF9D7-AC30-45CC-8D1D-2CDAF66453A0}" dt="2018-08-08T13:52:12.218" v="1694" actId="478"/>
          <ac:spMkLst>
            <pc:docMk/>
            <pc:sldMk cId="4136493674" sldId="259"/>
            <ac:spMk id="14" creationId="{CEEB86EE-FEAA-4E3B-9BB9-EBBD0B1A9C34}"/>
          </ac:spMkLst>
        </pc:spChg>
        <pc:spChg chg="add del mod">
          <ac:chgData name="Tran Bao" userId="67c581b1eb79132c" providerId="LiveId" clId="{24DEF9D7-AC30-45CC-8D1D-2CDAF66453A0}" dt="2018-08-08T15:04:24.941" v="3162" actId="478"/>
          <ac:spMkLst>
            <pc:docMk/>
            <pc:sldMk cId="4136493674" sldId="259"/>
            <ac:spMk id="17" creationId="{5306DF60-4302-4526-9B07-2797F8C04339}"/>
          </ac:spMkLst>
        </pc:spChg>
        <pc:spChg chg="add del">
          <ac:chgData name="Tran Bao" userId="67c581b1eb79132c" providerId="LiveId" clId="{24DEF9D7-AC30-45CC-8D1D-2CDAF66453A0}" dt="2018-08-08T15:04:26.548" v="3164"/>
          <ac:spMkLst>
            <pc:docMk/>
            <pc:sldMk cId="4136493674" sldId="259"/>
            <ac:spMk id="19" creationId="{44494360-22C4-4BC7-B3C4-A79194BFBBA7}"/>
          </ac:spMkLst>
        </pc:spChg>
        <pc:spChg chg="add del mod">
          <ac:chgData name="Tran Bao" userId="67c581b1eb79132c" providerId="LiveId" clId="{24DEF9D7-AC30-45CC-8D1D-2CDAF66453A0}" dt="2018-08-08T15:04:08.284" v="3161" actId="478"/>
          <ac:spMkLst>
            <pc:docMk/>
            <pc:sldMk cId="4136493674" sldId="259"/>
            <ac:spMk id="20" creationId="{25C5BFCB-8D87-47C4-A172-4B464AA271CA}"/>
          </ac:spMkLst>
        </pc:spChg>
        <pc:spChg chg="add">
          <ac:chgData name="Tran Bao" userId="67c581b1eb79132c" providerId="LiveId" clId="{24DEF9D7-AC30-45CC-8D1D-2CDAF66453A0}" dt="2018-08-08T15:04:30.969" v="3165"/>
          <ac:spMkLst>
            <pc:docMk/>
            <pc:sldMk cId="4136493674" sldId="259"/>
            <ac:spMk id="22" creationId="{5A88BD45-E580-44CB-835B-F6E29B737775}"/>
          </ac:spMkLst>
        </pc:spChg>
        <pc:spChg chg="mod">
          <ac:chgData name="Tran Bao" userId="67c581b1eb79132c" providerId="LiveId" clId="{24DEF9D7-AC30-45CC-8D1D-2CDAF66453A0}" dt="2018-08-08T14:36:08.774" v="2845"/>
          <ac:spMkLst>
            <pc:docMk/>
            <pc:sldMk cId="4136493674" sldId="259"/>
            <ac:spMk id="84" creationId="{77A16455-A614-4251-894E-159F7F73A775}"/>
          </ac:spMkLst>
        </pc:spChg>
        <pc:graphicFrameChg chg="add del mod modGraphic">
          <ac:chgData name="Tran Bao" userId="67c581b1eb79132c" providerId="LiveId" clId="{24DEF9D7-AC30-45CC-8D1D-2CDAF66453A0}" dt="2018-08-08T13:52:54.437" v="1703"/>
          <ac:graphicFrameMkLst>
            <pc:docMk/>
            <pc:sldMk cId="4136493674" sldId="259"/>
            <ac:graphicFrameMk id="15" creationId="{7365AE8A-0DCF-462B-9FF7-AC4453596F77}"/>
          </ac:graphicFrameMkLst>
        </pc:graphicFrameChg>
        <pc:graphicFrameChg chg="add del mod modGraphic">
          <ac:chgData name="Tran Bao" userId="67c581b1eb79132c" providerId="LiveId" clId="{24DEF9D7-AC30-45CC-8D1D-2CDAF66453A0}" dt="2018-08-08T14:28:19.629" v="2819" actId="478"/>
          <ac:graphicFrameMkLst>
            <pc:docMk/>
            <pc:sldMk cId="4136493674" sldId="259"/>
            <ac:graphicFrameMk id="16" creationId="{E94CFCE6-CE8A-4660-B716-04F096E9BC7A}"/>
          </ac:graphicFrameMkLst>
        </pc:graphicFrameChg>
        <pc:picChg chg="del">
          <ac:chgData name="Tran Bao" userId="67c581b1eb79132c" providerId="LiveId" clId="{24DEF9D7-AC30-45CC-8D1D-2CDAF66453A0}" dt="2018-08-08T13:51:30.919" v="1676" actId="478"/>
          <ac:picMkLst>
            <pc:docMk/>
            <pc:sldMk cId="4136493674" sldId="259"/>
            <ac:picMk id="3" creationId="{087039BD-0C75-4A26-8D01-8B243369514B}"/>
          </ac:picMkLst>
        </pc:picChg>
        <pc:picChg chg="add del mod">
          <ac:chgData name="Tran Bao" userId="67c581b1eb79132c" providerId="LiveId" clId="{24DEF9D7-AC30-45CC-8D1D-2CDAF66453A0}" dt="2018-08-08T13:52:56.408" v="1704" actId="478"/>
          <ac:picMkLst>
            <pc:docMk/>
            <pc:sldMk cId="4136493674" sldId="259"/>
            <ac:picMk id="5" creationId="{E6E06EFC-9087-4E13-A546-F011C22F6E64}"/>
          </ac:picMkLst>
        </pc:picChg>
        <pc:picChg chg="add del mod">
          <ac:chgData name="Tran Bao" userId="67c581b1eb79132c" providerId="LiveId" clId="{24DEF9D7-AC30-45CC-8D1D-2CDAF66453A0}" dt="2018-08-08T13:52:06.822" v="1690" actId="478"/>
          <ac:picMkLst>
            <pc:docMk/>
            <pc:sldMk cId="4136493674" sldId="259"/>
            <ac:picMk id="6" creationId="{B09DF4AA-E814-46BF-B936-F3807B039AAA}"/>
          </ac:picMkLst>
        </pc:picChg>
        <pc:picChg chg="add del mod">
          <ac:chgData name="Tran Bao" userId="67c581b1eb79132c" providerId="LiveId" clId="{24DEF9D7-AC30-45CC-8D1D-2CDAF66453A0}" dt="2018-08-08T13:52:04.990" v="1688" actId="478"/>
          <ac:picMkLst>
            <pc:docMk/>
            <pc:sldMk cId="4136493674" sldId="259"/>
            <ac:picMk id="7" creationId="{AEAB20A2-63D5-4AAD-AAA5-E0E9946BDEDD}"/>
          </ac:picMkLst>
        </pc:picChg>
        <pc:picChg chg="add del mod">
          <ac:chgData name="Tran Bao" userId="67c581b1eb79132c" providerId="LiveId" clId="{24DEF9D7-AC30-45CC-8D1D-2CDAF66453A0}" dt="2018-08-08T13:52:09.166" v="1692" actId="478"/>
          <ac:picMkLst>
            <pc:docMk/>
            <pc:sldMk cId="4136493674" sldId="259"/>
            <ac:picMk id="9" creationId="{D616AC88-525D-4BC1-A093-D8539F426289}"/>
          </ac:picMkLst>
        </pc:picChg>
        <pc:picChg chg="add del mod">
          <ac:chgData name="Tran Bao" userId="67c581b1eb79132c" providerId="LiveId" clId="{24DEF9D7-AC30-45CC-8D1D-2CDAF66453A0}" dt="2018-08-08T13:52:00.171" v="1685" actId="478"/>
          <ac:picMkLst>
            <pc:docMk/>
            <pc:sldMk cId="4136493674" sldId="259"/>
            <ac:picMk id="10" creationId="{233DC0DE-877A-4C6E-87AC-586B6A1F7E92}"/>
          </ac:picMkLst>
        </pc:picChg>
        <pc:picChg chg="add mod">
          <ac:chgData name="Tran Bao" userId="67c581b1eb79132c" providerId="LiveId" clId="{24DEF9D7-AC30-45CC-8D1D-2CDAF66453A0}" dt="2018-08-08T14:37:38.735" v="2877" actId="1076"/>
          <ac:picMkLst>
            <pc:docMk/>
            <pc:sldMk cId="4136493674" sldId="259"/>
            <ac:picMk id="18" creationId="{930C7FB8-02E8-4E00-8BFE-29923DD0DD4E}"/>
          </ac:picMkLst>
        </pc:picChg>
      </pc:sldChg>
      <pc:sldChg chg="addSp delSp modSp add modTransition">
        <pc:chgData name="Tran Bao" userId="67c581b1eb79132c" providerId="LiveId" clId="{24DEF9D7-AC30-45CC-8D1D-2CDAF66453A0}" dt="2018-08-08T15:03:48.348" v="3160"/>
        <pc:sldMkLst>
          <pc:docMk/>
          <pc:sldMk cId="508619828" sldId="260"/>
        </pc:sldMkLst>
        <pc:spChg chg="add mod">
          <ac:chgData name="Tran Bao" userId="67c581b1eb79132c" providerId="LiveId" clId="{24DEF9D7-AC30-45CC-8D1D-2CDAF66453A0}" dt="2018-08-08T14:55:45.641" v="3055" actId="1076"/>
          <ac:spMkLst>
            <pc:docMk/>
            <pc:sldMk cId="508619828" sldId="260"/>
            <ac:spMk id="2" creationId="{506C85A4-4042-4845-8D30-7018EBD0C815}"/>
          </ac:spMkLst>
        </pc:spChg>
        <pc:spChg chg="mod">
          <ac:chgData name="Tran Bao" userId="67c581b1eb79132c" providerId="LiveId" clId="{24DEF9D7-AC30-45CC-8D1D-2CDAF66453A0}" dt="2018-08-08T14:54:23.696" v="3026"/>
          <ac:spMkLst>
            <pc:docMk/>
            <pc:sldMk cId="508619828" sldId="260"/>
            <ac:spMk id="84" creationId="{77A16455-A614-4251-894E-159F7F73A775}"/>
          </ac:spMkLst>
        </pc:spChg>
        <pc:graphicFrameChg chg="add del mod modGraphic">
          <ac:chgData name="Tran Bao" userId="67c581b1eb79132c" providerId="LiveId" clId="{24DEF9D7-AC30-45CC-8D1D-2CDAF66453A0}" dt="2018-08-08T14:51:18.347" v="2999" actId="478"/>
          <ac:graphicFrameMkLst>
            <pc:docMk/>
            <pc:sldMk cId="508619828" sldId="260"/>
            <ac:graphicFrameMk id="16" creationId="{E94CFCE6-CE8A-4660-B716-04F096E9BC7A}"/>
          </ac:graphicFrameMkLst>
        </pc:graphicFrameChg>
      </pc:sldChg>
      <pc:sldChg chg="addSp delSp modSp add modTransition">
        <pc:chgData name="Tran Bao" userId="67c581b1eb79132c" providerId="LiveId" clId="{24DEF9D7-AC30-45CC-8D1D-2CDAF66453A0}" dt="2018-08-08T15:03:48.348" v="3160"/>
        <pc:sldMkLst>
          <pc:docMk/>
          <pc:sldMk cId="1402469235" sldId="261"/>
        </pc:sldMkLst>
        <pc:spChg chg="add del">
          <ac:chgData name="Tran Bao" userId="67c581b1eb79132c" providerId="LiveId" clId="{24DEF9D7-AC30-45CC-8D1D-2CDAF66453A0}" dt="2018-08-08T14:44:47.060" v="2909"/>
          <ac:spMkLst>
            <pc:docMk/>
            <pc:sldMk cId="1402469235" sldId="261"/>
            <ac:spMk id="2" creationId="{0334A8AE-9FA1-40C8-A6C7-862391ADD066}"/>
          </ac:spMkLst>
        </pc:spChg>
        <pc:spChg chg="mod">
          <ac:chgData name="Tran Bao" userId="67c581b1eb79132c" providerId="LiveId" clId="{24DEF9D7-AC30-45CC-8D1D-2CDAF66453A0}" dt="2018-08-08T14:44:34.230" v="2905" actId="14100"/>
          <ac:spMkLst>
            <pc:docMk/>
            <pc:sldMk cId="1402469235" sldId="261"/>
            <ac:spMk id="17" creationId="{5306DF60-4302-4526-9B07-2797F8C04339}"/>
          </ac:spMkLst>
        </pc:spChg>
        <pc:spChg chg="mod">
          <ac:chgData name="Tran Bao" userId="67c581b1eb79132c" providerId="LiveId" clId="{24DEF9D7-AC30-45CC-8D1D-2CDAF66453A0}" dt="2018-08-08T14:44:36.719" v="2906" actId="20577"/>
          <ac:spMkLst>
            <pc:docMk/>
            <pc:sldMk cId="1402469235" sldId="261"/>
            <ac:spMk id="20" creationId="{25C5BFCB-8D87-47C4-A172-4B464AA271CA}"/>
          </ac:spMkLst>
        </pc:spChg>
        <pc:graphicFrameChg chg="add mod modGraphic">
          <ac:chgData name="Tran Bao" userId="67c581b1eb79132c" providerId="LiveId" clId="{24DEF9D7-AC30-45CC-8D1D-2CDAF66453A0}" dt="2018-08-08T14:49:05.834" v="2987" actId="14100"/>
          <ac:graphicFrameMkLst>
            <pc:docMk/>
            <pc:sldMk cId="1402469235" sldId="261"/>
            <ac:graphicFrameMk id="7" creationId="{4BE3116F-8D5E-49E8-BBA1-0BA7F723D88A}"/>
          </ac:graphicFrameMkLst>
        </pc:graphicFrameChg>
        <pc:picChg chg="del">
          <ac:chgData name="Tran Bao" userId="67c581b1eb79132c" providerId="LiveId" clId="{24DEF9D7-AC30-45CC-8D1D-2CDAF66453A0}" dt="2018-08-08T14:44:39.857" v="2907" actId="478"/>
          <ac:picMkLst>
            <pc:docMk/>
            <pc:sldMk cId="1402469235" sldId="261"/>
            <ac:picMk id="18" creationId="{930C7FB8-02E8-4E00-8BFE-29923DD0DD4E}"/>
          </ac:picMkLst>
        </pc:picChg>
      </pc:sldChg>
      <pc:sldChg chg="addSp delSp add del modTransition">
        <pc:chgData name="Tran Bao" userId="67c581b1eb79132c" providerId="LiveId" clId="{24DEF9D7-AC30-45CC-8D1D-2CDAF66453A0}" dt="2018-08-08T14:43:55.550" v="2896"/>
        <pc:sldMkLst>
          <pc:docMk/>
          <pc:sldMk cId="4228686552" sldId="261"/>
        </pc:sldMkLst>
        <pc:spChg chg="add del">
          <ac:chgData name="Tran Bao" userId="67c581b1eb79132c" providerId="LiveId" clId="{24DEF9D7-AC30-45CC-8D1D-2CDAF66453A0}" dt="2018-08-08T14:43:53.206" v="2893"/>
          <ac:spMkLst>
            <pc:docMk/>
            <pc:sldMk cId="4228686552" sldId="261"/>
            <ac:spMk id="2" creationId="{2CC33C8C-4D87-4C13-821A-701B5937E7E4}"/>
          </ac:spMkLst>
        </pc:spChg>
        <pc:picChg chg="add del">
          <ac:chgData name="Tran Bao" userId="67c581b1eb79132c" providerId="LiveId" clId="{24DEF9D7-AC30-45CC-8D1D-2CDAF66453A0}" dt="2018-08-08T14:43:54.100" v="2894" actId="478"/>
          <ac:picMkLst>
            <pc:docMk/>
            <pc:sldMk cId="4228686552" sldId="261"/>
            <ac:picMk id="18" creationId="{930C7FB8-02E8-4E00-8BFE-29923DD0DD4E}"/>
          </ac:picMkLst>
        </pc:picChg>
      </pc:sldChg>
      <pc:sldChg chg="addSp delSp modSp add modTransition">
        <pc:chgData name="Tran Bao" userId="67c581b1eb79132c" providerId="LiveId" clId="{24DEF9D7-AC30-45CC-8D1D-2CDAF66453A0}" dt="2018-08-08T15:03:48.348" v="3160"/>
        <pc:sldMkLst>
          <pc:docMk/>
          <pc:sldMk cId="2756138720" sldId="262"/>
        </pc:sldMkLst>
        <pc:spChg chg="add mod">
          <ac:chgData name="Tran Bao" userId="67c581b1eb79132c" providerId="LiveId" clId="{24DEF9D7-AC30-45CC-8D1D-2CDAF66453A0}" dt="2018-08-08T14:50:52.565" v="2996" actId="1076"/>
          <ac:spMkLst>
            <pc:docMk/>
            <pc:sldMk cId="2756138720" sldId="262"/>
            <ac:spMk id="12" creationId="{29D6CC5E-657C-459B-A8FB-FE3BDD3A84F8}"/>
          </ac:spMkLst>
        </pc:spChg>
        <pc:spChg chg="add mod">
          <ac:chgData name="Tran Bao" userId="67c581b1eb79132c" providerId="LiveId" clId="{24DEF9D7-AC30-45CC-8D1D-2CDAF66453A0}" dt="2018-08-08T14:50:52.565" v="2996" actId="1076"/>
          <ac:spMkLst>
            <pc:docMk/>
            <pc:sldMk cId="2756138720" sldId="262"/>
            <ac:spMk id="13" creationId="{93BF57E9-994D-4283-8773-AF189CF85691}"/>
          </ac:spMkLst>
        </pc:spChg>
        <pc:spChg chg="add mod">
          <ac:chgData name="Tran Bao" userId="67c581b1eb79132c" providerId="LiveId" clId="{24DEF9D7-AC30-45CC-8D1D-2CDAF66453A0}" dt="2018-08-08T14:50:52.565" v="2996" actId="1076"/>
          <ac:spMkLst>
            <pc:docMk/>
            <pc:sldMk cId="2756138720" sldId="262"/>
            <ac:spMk id="14" creationId="{BC92DCF2-B059-41A2-A329-51112CEA7AC8}"/>
          </ac:spMkLst>
        </pc:spChg>
        <pc:spChg chg="add mod">
          <ac:chgData name="Tran Bao" userId="67c581b1eb79132c" providerId="LiveId" clId="{24DEF9D7-AC30-45CC-8D1D-2CDAF66453A0}" dt="2018-08-08T14:50:52.565" v="2996" actId="1076"/>
          <ac:spMkLst>
            <pc:docMk/>
            <pc:sldMk cId="2756138720" sldId="262"/>
            <ac:spMk id="15" creationId="{751A7E10-D99E-4620-AF78-2D364801F433}"/>
          </ac:spMkLst>
        </pc:spChg>
        <pc:spChg chg="del mod">
          <ac:chgData name="Tran Bao" userId="67c581b1eb79132c" providerId="LiveId" clId="{24DEF9D7-AC30-45CC-8D1D-2CDAF66453A0}" dt="2018-08-08T14:50:09.828" v="2991" actId="478"/>
          <ac:spMkLst>
            <pc:docMk/>
            <pc:sldMk cId="2756138720" sldId="262"/>
            <ac:spMk id="17" creationId="{5306DF60-4302-4526-9B07-2797F8C04339}"/>
          </ac:spMkLst>
        </pc:spChg>
        <pc:spChg chg="del">
          <ac:chgData name="Tran Bao" userId="67c581b1eb79132c" providerId="LiveId" clId="{24DEF9D7-AC30-45CC-8D1D-2CDAF66453A0}" dt="2018-08-08T14:50:11.328" v="2992" actId="478"/>
          <ac:spMkLst>
            <pc:docMk/>
            <pc:sldMk cId="2756138720" sldId="262"/>
            <ac:spMk id="20" creationId="{25C5BFCB-8D87-47C4-A172-4B464AA271CA}"/>
          </ac:spMkLst>
        </pc:spChg>
        <pc:spChg chg="del">
          <ac:chgData name="Tran Bao" userId="67c581b1eb79132c" providerId="LiveId" clId="{24DEF9D7-AC30-45CC-8D1D-2CDAF66453A0}" dt="2018-08-08T14:50:41.330" v="2995" actId="478"/>
          <ac:spMkLst>
            <pc:docMk/>
            <pc:sldMk cId="2756138720" sldId="262"/>
            <ac:spMk id="84" creationId="{77A16455-A614-4251-894E-159F7F73A775}"/>
          </ac:spMkLst>
        </pc:spChg>
        <pc:graphicFrameChg chg="del">
          <ac:chgData name="Tran Bao" userId="67c581b1eb79132c" providerId="LiveId" clId="{24DEF9D7-AC30-45CC-8D1D-2CDAF66453A0}" dt="2018-08-08T14:50:06.359" v="2989" actId="478"/>
          <ac:graphicFrameMkLst>
            <pc:docMk/>
            <pc:sldMk cId="2756138720" sldId="262"/>
            <ac:graphicFrameMk id="7" creationId="{4BE3116F-8D5E-49E8-BBA1-0BA7F723D88A}"/>
          </ac:graphicFrameMkLst>
        </pc:graphicFrameChg>
        <pc:picChg chg="add mod">
          <ac:chgData name="Tran Bao" userId="67c581b1eb79132c" providerId="LiveId" clId="{24DEF9D7-AC30-45CC-8D1D-2CDAF66453A0}" dt="2018-08-08T14:50:52.565" v="2996" actId="1076"/>
          <ac:picMkLst>
            <pc:docMk/>
            <pc:sldMk cId="2756138720" sldId="262"/>
            <ac:picMk id="6" creationId="{FF4D6B69-BE84-43BC-BA7D-A37FBA0DC0CF}"/>
          </ac:picMkLst>
        </pc:picChg>
        <pc:picChg chg="add mod">
          <ac:chgData name="Tran Bao" userId="67c581b1eb79132c" providerId="LiveId" clId="{24DEF9D7-AC30-45CC-8D1D-2CDAF66453A0}" dt="2018-08-08T14:50:52.565" v="2996" actId="1076"/>
          <ac:picMkLst>
            <pc:docMk/>
            <pc:sldMk cId="2756138720" sldId="262"/>
            <ac:picMk id="8" creationId="{9ACC3FA7-A55E-4285-9897-D2C0E3AE120B}"/>
          </ac:picMkLst>
        </pc:picChg>
        <pc:picChg chg="add mod">
          <ac:chgData name="Tran Bao" userId="67c581b1eb79132c" providerId="LiveId" clId="{24DEF9D7-AC30-45CC-8D1D-2CDAF66453A0}" dt="2018-08-08T14:50:52.565" v="2996" actId="1076"/>
          <ac:picMkLst>
            <pc:docMk/>
            <pc:sldMk cId="2756138720" sldId="262"/>
            <ac:picMk id="9" creationId="{1FA378A2-5CBC-4E6B-BD29-0BE50215E99F}"/>
          </ac:picMkLst>
        </pc:picChg>
        <pc:picChg chg="add mod">
          <ac:chgData name="Tran Bao" userId="67c581b1eb79132c" providerId="LiveId" clId="{24DEF9D7-AC30-45CC-8D1D-2CDAF66453A0}" dt="2018-08-08T14:50:52.565" v="2996" actId="1076"/>
          <ac:picMkLst>
            <pc:docMk/>
            <pc:sldMk cId="2756138720" sldId="262"/>
            <ac:picMk id="10" creationId="{EA833C31-76C8-495B-B06B-912D3B266C44}"/>
          </ac:picMkLst>
        </pc:picChg>
        <pc:picChg chg="add mod">
          <ac:chgData name="Tran Bao" userId="67c581b1eb79132c" providerId="LiveId" clId="{24DEF9D7-AC30-45CC-8D1D-2CDAF66453A0}" dt="2018-08-08T14:50:52.565" v="2996" actId="1076"/>
          <ac:picMkLst>
            <pc:docMk/>
            <pc:sldMk cId="2756138720" sldId="262"/>
            <ac:picMk id="11" creationId="{27CA1C28-788F-421F-8C1E-4D2CC4BDB05A}"/>
          </ac:picMkLst>
        </pc:picChg>
      </pc:sldChg>
      <pc:sldChg chg="addSp delSp modSp add modTransition">
        <pc:chgData name="Tran Bao" userId="67c581b1eb79132c" providerId="LiveId" clId="{24DEF9D7-AC30-45CC-8D1D-2CDAF66453A0}" dt="2018-08-08T15:03:48.348" v="3160"/>
        <pc:sldMkLst>
          <pc:docMk/>
          <pc:sldMk cId="1826167884" sldId="263"/>
        </pc:sldMkLst>
        <pc:spChg chg="del mod">
          <ac:chgData name="Tran Bao" userId="67c581b1eb79132c" providerId="LiveId" clId="{24DEF9D7-AC30-45CC-8D1D-2CDAF66453A0}" dt="2018-08-08T14:58:50.228" v="3061"/>
          <ac:spMkLst>
            <pc:docMk/>
            <pc:sldMk cId="1826167884" sldId="263"/>
            <ac:spMk id="2" creationId="{506C85A4-4042-4845-8D30-7018EBD0C815}"/>
          </ac:spMkLst>
        </pc:spChg>
        <pc:spChg chg="add mod">
          <ac:chgData name="Tran Bao" userId="67c581b1eb79132c" providerId="LiveId" clId="{24DEF9D7-AC30-45CC-8D1D-2CDAF66453A0}" dt="2018-08-08T15:03:35.772" v="3158" actId="1076"/>
          <ac:spMkLst>
            <pc:docMk/>
            <pc:sldMk cId="1826167884" sldId="263"/>
            <ac:spMk id="5" creationId="{86544E10-63E6-44AE-8FFB-D11FE239555D}"/>
          </ac:spMkLst>
        </pc:spChg>
        <pc:spChg chg="add mod">
          <ac:chgData name="Tran Bao" userId="67c581b1eb79132c" providerId="LiveId" clId="{24DEF9D7-AC30-45CC-8D1D-2CDAF66453A0}" dt="2018-08-08T15:03:25.932" v="3155" actId="1076"/>
          <ac:spMkLst>
            <pc:docMk/>
            <pc:sldMk cId="1826167884" sldId="263"/>
            <ac:spMk id="6" creationId="{3F50FE58-D57D-43DF-A290-4D1E2479FEA7}"/>
          </ac:spMkLst>
        </pc:spChg>
        <pc:spChg chg="del mod">
          <ac:chgData name="Tran Bao" userId="67c581b1eb79132c" providerId="LiveId" clId="{24DEF9D7-AC30-45CC-8D1D-2CDAF66453A0}" dt="2018-08-08T14:58:50.228" v="3059" actId="478"/>
          <ac:spMkLst>
            <pc:docMk/>
            <pc:sldMk cId="1826167884" sldId="263"/>
            <ac:spMk id="84" creationId="{77A16455-A614-4251-894E-159F7F73A775}"/>
          </ac:spMkLst>
        </pc:spChg>
        <pc:picChg chg="add mod">
          <ac:chgData name="Tran Bao" userId="67c581b1eb79132c" providerId="LiveId" clId="{24DEF9D7-AC30-45CC-8D1D-2CDAF66453A0}" dt="2018-08-08T15:03:33.064" v="3157" actId="1076"/>
          <ac:picMkLst>
            <pc:docMk/>
            <pc:sldMk cId="1826167884" sldId="263"/>
            <ac:picMk id="4" creationId="{1AEC34BC-5207-4066-B9CB-1A26B09C8A5A}"/>
          </ac:picMkLst>
        </pc:picChg>
      </pc:sldChg>
      <pc:sldMasterChg chg="setBg">
        <pc:chgData name="Tran Bao" userId="67c581b1eb79132c" providerId="LiveId" clId="{24DEF9D7-AC30-45CC-8D1D-2CDAF66453A0}" dt="2018-08-08T12:50:17.270" v="9"/>
        <pc:sldMasterMkLst>
          <pc:docMk/>
          <pc:sldMasterMk cId="1286380597" sldId="2147483773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401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42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518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08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43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100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00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519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956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8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2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8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10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9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3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21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6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E87CC-D2DD-4E5B-A934-EE5D0212B71F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258F1-6197-4479-B0B3-753FD21C9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34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urch.in.hanoi@gmail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1968137"/>
            <a:ext cx="10990218" cy="238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The Lord’s Move to Vietnam</a:t>
            </a: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主在越南的行动</a:t>
            </a:r>
            <a:endParaRPr lang="en-US" sz="60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8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EC34BC-5207-4066-B9CB-1A26B09C8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873" y="646010"/>
            <a:ext cx="7038252" cy="3959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544E10-63E6-44AE-8FFB-D11FE239555D}"/>
              </a:ext>
            </a:extLst>
          </p:cNvPr>
          <p:cNvSpPr txBox="1"/>
          <p:nvPr/>
        </p:nvSpPr>
        <p:spPr>
          <a:xfrm>
            <a:off x="2037035" y="3881752"/>
            <a:ext cx="81179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欢迎圣徒来相调</a:t>
            </a:r>
            <a:endParaRPr lang="en-US" sz="8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50FE58-D57D-43DF-A290-4D1E2479FEA7}"/>
              </a:ext>
            </a:extLst>
          </p:cNvPr>
          <p:cNvSpPr/>
          <p:nvPr/>
        </p:nvSpPr>
        <p:spPr>
          <a:xfrm>
            <a:off x="3723394" y="5607288"/>
            <a:ext cx="4745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church.in.hanoi@gmail.com</a:t>
            </a:r>
            <a:endParaRPr lang="en-US" sz="2800" dirty="0">
              <a:solidFill>
                <a:schemeClr val="accent4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16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644434"/>
            <a:ext cx="1099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Brief introduction about Hanoi</a:t>
            </a:r>
            <a:endParaRPr lang="vi-VN" altLang="zh-CN" sz="24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河内的简介</a:t>
            </a:r>
            <a:endParaRPr lang="en-US" sz="36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BC98AE-CC8A-45A7-94E5-1F21D2F13165}"/>
              </a:ext>
            </a:extLst>
          </p:cNvPr>
          <p:cNvSpPr txBox="1"/>
          <p:nvPr/>
        </p:nvSpPr>
        <p:spPr>
          <a:xfrm>
            <a:off x="949235" y="1811381"/>
            <a:ext cx="7567748" cy="287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越南的首都 </a:t>
            </a: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- C</a:t>
            </a:r>
            <a:r>
              <a:rPr 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apital of Vietnam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面积</a:t>
            </a: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/</a:t>
            </a:r>
            <a:r>
              <a:rPr 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Area				3,328.9 km</a:t>
            </a:r>
            <a:r>
              <a:rPr lang="en-US" sz="3200" baseline="30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人口</a:t>
            </a: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/</a:t>
            </a:r>
            <a:r>
              <a:rPr 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Population	8.215.000</a:t>
            </a:r>
            <a:r>
              <a:rPr lang="vi-V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 (</a:t>
            </a: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2018)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7039BD-0C75-4A26-8D01-8B2433695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518" y="1361394"/>
            <a:ext cx="23812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56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644434"/>
            <a:ext cx="1099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The </a:t>
            </a:r>
            <a:r>
              <a:rPr lang="en-US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Church of God in Ha </a:t>
            </a:r>
            <a:r>
              <a:rPr lang="en-US" altLang="zh-CN" sz="2400" b="1" dirty="0" err="1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Noi</a:t>
            </a:r>
            <a:endParaRPr lang="en-US" altLang="zh-CN" sz="24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河内神的召会</a:t>
            </a:r>
            <a:endParaRPr lang="en-US" sz="36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BC98AE-CC8A-45A7-94E5-1F21D2F13165}"/>
              </a:ext>
            </a:extLst>
          </p:cNvPr>
          <p:cNvSpPr txBox="1"/>
          <p:nvPr/>
        </p:nvSpPr>
        <p:spPr>
          <a:xfrm>
            <a:off x="995979" y="1677521"/>
            <a:ext cx="4683889" cy="141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从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1987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年开始与在郊区的一个家。</a:t>
            </a:r>
            <a:endParaRPr lang="en-US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2015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年增加一个会所在市区。</a:t>
            </a:r>
            <a:endParaRPr lang="en-US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正常集会的圣徒：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60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位</a:t>
            </a:r>
            <a:endParaRPr lang="en-US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156BDE-7302-4D88-8F02-2B7971655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868" y="1677521"/>
            <a:ext cx="5911241" cy="3502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7A37EF-F22C-4536-A098-FC0C44313682}"/>
              </a:ext>
            </a:extLst>
          </p:cNvPr>
          <p:cNvSpPr txBox="1"/>
          <p:nvPr/>
        </p:nvSpPr>
        <p:spPr>
          <a:xfrm>
            <a:off x="896984" y="3576918"/>
            <a:ext cx="4782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1987</a:t>
            </a:r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: Start from a family in the surburb.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2015: Increase a meeting hall in city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Normally – meeting saints: 60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pic>
        <p:nvPicPr>
          <p:cNvPr id="14" name="Picture 5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B8629548-EB6D-4E67-A949-D5487F4A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9853" y="3198558"/>
            <a:ext cx="455616" cy="5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A96D3CB5-C2DB-4937-91B6-E779E8AA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1784" y="3704798"/>
            <a:ext cx="455616" cy="5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9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554249"/>
            <a:ext cx="1099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Current situation</a:t>
            </a:r>
            <a:endParaRPr lang="vi-VN" altLang="zh-CN" sz="24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目前的情况</a:t>
            </a:r>
            <a:endParaRPr lang="vi-VN" altLang="zh-CN" sz="36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0C7FB8-02E8-4E00-8BFE-29923DD0D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596" y="1690734"/>
            <a:ext cx="5815343" cy="43615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88BD45-E580-44CB-835B-F6E29B737775}"/>
              </a:ext>
            </a:extLst>
          </p:cNvPr>
          <p:cNvSpPr txBox="1"/>
          <p:nvPr/>
        </p:nvSpPr>
        <p:spPr>
          <a:xfrm>
            <a:off x="600891" y="1922996"/>
            <a:ext cx="442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0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1.	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圣徒大部分是年长</a:t>
            </a:r>
            <a:endParaRPr lang="vi-VN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	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Most of the saints are at old age</a:t>
            </a:r>
          </a:p>
        </p:txBody>
      </p:sp>
    </p:spTree>
    <p:extLst>
      <p:ext uri="{BB962C8B-B14F-4D97-AF65-F5344CB8AC3E}">
        <p14:creationId xmlns:p14="http://schemas.microsoft.com/office/powerpoint/2010/main" xmlns="" val="413649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554249"/>
            <a:ext cx="1099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Current situation</a:t>
            </a:r>
            <a:endParaRPr lang="vi-VN" altLang="zh-CN" sz="24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目前的情况</a:t>
            </a:r>
            <a:endParaRPr lang="vi-VN" altLang="zh-CN" sz="36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06DF60-4302-4526-9B07-2797F8C04339}"/>
              </a:ext>
            </a:extLst>
          </p:cNvPr>
          <p:cNvSpPr txBox="1"/>
          <p:nvPr/>
        </p:nvSpPr>
        <p:spPr>
          <a:xfrm>
            <a:off x="600891" y="1922996"/>
            <a:ext cx="442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0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1.	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圣徒大部分是年长</a:t>
            </a:r>
            <a:endParaRPr lang="vi-VN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	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Most of the saints are at old 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C5BFCB-8D87-47C4-A172-4B464AA271CA}"/>
              </a:ext>
            </a:extLst>
          </p:cNvPr>
          <p:cNvSpPr txBox="1"/>
          <p:nvPr/>
        </p:nvSpPr>
        <p:spPr>
          <a:xfrm>
            <a:off x="600891" y="2703308"/>
            <a:ext cx="433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0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2.	</a:t>
            </a:r>
            <a:r>
              <a:rPr lang="zh-CN" altLang="en-US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河内是集中青年人的中心</a:t>
            </a:r>
            <a:endParaRPr lang="vi-VN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	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Hanoi is the center with many </a:t>
            </a:r>
            <a:r>
              <a:rPr lang="vi-VN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	</a:t>
            </a:r>
            <a:r>
              <a:rPr lang="en-US" altLang="zh-CN" sz="20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young people</a:t>
            </a:r>
          </a:p>
          <a:p>
            <a:endParaRPr lang="en-US" altLang="zh-CN" sz="20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BE3116F-8D5E-49E8-BBA1-0BA7F723D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395428"/>
              </p:ext>
            </p:extLst>
          </p:nvPr>
        </p:nvGraphicFramePr>
        <p:xfrm>
          <a:off x="5024673" y="1656783"/>
          <a:ext cx="649224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2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14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统计</a:t>
                      </a:r>
                      <a:endParaRPr lang="vi-VN" altLang="zh-CN" sz="20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vi-VN" sz="1600" b="0" kern="120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S</a:t>
                      </a:r>
                      <a:r>
                        <a:rPr lang="en-US" sz="1600" b="0" kern="1200" dirty="0" err="1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tatistics</a:t>
                      </a:r>
                      <a:endParaRPr lang="en-US" sz="1600" b="0" kern="120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全国</a:t>
                      </a:r>
                      <a:endParaRPr lang="vi-VN" altLang="zh-CN" sz="20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vi-VN" sz="16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T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he whole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河内</a:t>
                      </a:r>
                      <a:endParaRPr lang="vi-VN" altLang="zh-CN" sz="16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vi-VN" sz="16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Ha Noi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胡志明</a:t>
                      </a:r>
                      <a:endParaRPr lang="vi-VN" altLang="zh-CN" sz="16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vi-VN" sz="16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Ho Chi Minh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7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学生</a:t>
                      </a:r>
                      <a:endParaRPr lang="vi-VN" altLang="zh-CN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en-US" altLang="zh-CN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Students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1.759499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610.872</a:t>
                      </a: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                  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458.392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7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大学</a:t>
                      </a:r>
                      <a:endParaRPr lang="vi-VN" altLang="zh-CN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en-US" altLang="zh-CN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University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7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高等</a:t>
                      </a:r>
                      <a:endParaRPr lang="vi-VN" altLang="zh-CN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en-US" altLang="zh-CN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College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7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学院</a:t>
                      </a:r>
                      <a:endParaRPr lang="vi-VN" altLang="zh-CN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  <a:p>
                      <a:pPr algn="ctr"/>
                      <a:r>
                        <a:rPr lang="vi-VN" altLang="zh-CN" sz="2000" b="0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I</a:t>
                      </a:r>
                      <a:r>
                        <a:rPr lang="en-US" altLang="zh-CN" sz="2000" b="0" dirty="0" err="1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nstitute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2060"/>
                        </a:solidFill>
                        <a:latin typeface="NewCentury" panose="02020500000000000000" pitchFamily="18" charset="0"/>
                        <a:ea typeface="NewCentury" panose="02020500000000000000" pitchFamily="18" charset="0"/>
                        <a:cs typeface="NewCentury" panose="02020500000000000000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NewCentury" panose="02020500000000000000" pitchFamily="18" charset="0"/>
                          <a:ea typeface="NewCentury" panose="02020500000000000000" pitchFamily="18" charset="0"/>
                          <a:cs typeface="NewCentury" panose="02020500000000000000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246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FF4D6B69-BE84-43BC-BA7D-A37FBA0DC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876300"/>
            <a:ext cx="8839200" cy="5105400"/>
          </a:xfrm>
          <a:prstGeom prst="rect">
            <a:avLst/>
          </a:prstGeom>
        </p:spPr>
      </p:pic>
      <p:pic>
        <p:nvPicPr>
          <p:cNvPr id="8" name="Picture 5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9ACC3FA7-A55E-4285-9897-D2C0E3AE1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170" y="3681186"/>
            <a:ext cx="7910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1FA378A2-5CBC-4E6B-BD29-0BE50215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28900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EA833C31-76C8-495B-B06B-912D3B26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157" y="4428672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ocuments\sylvanian_families_3-etagen-haus_zedernholzterrasse500.jpg">
            <a:extLst>
              <a:ext uri="{FF2B5EF4-FFF2-40B4-BE49-F238E27FC236}">
                <a16:creationId xmlns:a16="http://schemas.microsoft.com/office/drawing/2014/main" xmlns="" id="{27CA1C28-788F-421F-8C1E-4D2CC4BD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63586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29D6CC5E-657C-459B-A8FB-FE3BDD3A84F8}"/>
              </a:ext>
            </a:extLst>
          </p:cNvPr>
          <p:cNvSpPr/>
          <p:nvPr/>
        </p:nvSpPr>
        <p:spPr>
          <a:xfrm>
            <a:off x="9572171" y="4443186"/>
            <a:ext cx="791028" cy="18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1987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xmlns="" id="{93BF57E9-994D-4283-8773-AF189CF85691}"/>
              </a:ext>
            </a:extLst>
          </p:cNvPr>
          <p:cNvSpPr/>
          <p:nvPr/>
        </p:nvSpPr>
        <p:spPr>
          <a:xfrm>
            <a:off x="6781800" y="3390900"/>
            <a:ext cx="685800" cy="290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2015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xmlns="" id="{BC92DCF2-B059-41A2-A329-51112CEA7AC8}"/>
              </a:ext>
            </a:extLst>
          </p:cNvPr>
          <p:cNvSpPr/>
          <p:nvPr/>
        </p:nvSpPr>
        <p:spPr>
          <a:xfrm>
            <a:off x="3485243" y="3325586"/>
            <a:ext cx="705757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xmlns="" id="{751A7E10-D99E-4620-AF78-2D364801F433}"/>
              </a:ext>
            </a:extLst>
          </p:cNvPr>
          <p:cNvSpPr/>
          <p:nvPr/>
        </p:nvSpPr>
        <p:spPr>
          <a:xfrm>
            <a:off x="6192157" y="5199743"/>
            <a:ext cx="6858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275613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7A16455-A614-4251-894E-159F7F73A775}"/>
              </a:ext>
            </a:extLst>
          </p:cNvPr>
          <p:cNvSpPr txBox="1"/>
          <p:nvPr/>
        </p:nvSpPr>
        <p:spPr>
          <a:xfrm>
            <a:off x="600891" y="635726"/>
            <a:ext cx="1099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Current move and burden</a:t>
            </a: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负担与代祷</a:t>
            </a:r>
            <a:endParaRPr lang="en-US" sz="3600" b="1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6C85A4-4042-4845-8D30-7018EBD0C815}"/>
              </a:ext>
            </a:extLst>
          </p:cNvPr>
          <p:cNvSpPr txBox="1"/>
          <p:nvPr/>
        </p:nvSpPr>
        <p:spPr>
          <a:xfrm>
            <a:off x="872668" y="1627887"/>
            <a:ext cx="1044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负担：</a:t>
            </a:r>
            <a:endParaRPr lang="en-US" altLang="zh-CN" sz="32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加强青年人的工作</a:t>
            </a:r>
            <a:endParaRPr lang="vi-VN" altLang="zh-CN" sz="32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圣徒移民到校园附近</a:t>
            </a:r>
            <a:endParaRPr lang="en-US" altLang="zh-CN" sz="32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342900" indent="-342900">
              <a:buAutoNum type="arabicPeriod"/>
            </a:pP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正常主日集会人数</a:t>
            </a: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100</a:t>
            </a:r>
            <a:r>
              <a:rPr lang="zh-CN" altLang="en-US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位</a:t>
            </a:r>
            <a:endParaRPr lang="en-US" altLang="zh-CN" sz="32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solidFill>
                <a:srgbClr val="002060"/>
              </a:solidFill>
              <a:latin typeface="NewCentury" panose="02020500000000000000" pitchFamily="18" charset="0"/>
              <a:ea typeface="NewCentury" panose="02020500000000000000" pitchFamily="18" charset="0"/>
              <a:cs typeface="NewCentury" panose="02020500000000000000" pitchFamily="18" charset="0"/>
            </a:endParaRPr>
          </a:p>
          <a:p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Burden: </a:t>
            </a:r>
          </a:p>
          <a:p>
            <a:pPr marL="342900" indent="-342900">
              <a:buAutoNum type="arabicPeriod"/>
            </a:pP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Strengthen the young people work</a:t>
            </a:r>
          </a:p>
          <a:p>
            <a:pPr marL="342900" indent="-342900">
              <a:buAutoNum type="arabicPeriod"/>
            </a:pP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Families are called to immigrate to university area. </a:t>
            </a:r>
          </a:p>
          <a:p>
            <a:pPr marL="342900" indent="-342900">
              <a:buAutoNum type="arabicPeriod"/>
            </a:pPr>
            <a:r>
              <a:rPr lang="en-US" altLang="zh-CN" sz="3200" dirty="0">
                <a:solidFill>
                  <a:srgbClr val="002060"/>
                </a:solidFill>
                <a:latin typeface="NewCentury" panose="02020500000000000000" pitchFamily="18" charset="0"/>
                <a:ea typeface="NewCentury" panose="02020500000000000000" pitchFamily="18" charset="0"/>
                <a:cs typeface="NewCentury" panose="02020500000000000000" pitchFamily="18" charset="0"/>
              </a:rPr>
              <a:t>Increase the number of saints to 100 persons.  </a:t>
            </a:r>
          </a:p>
        </p:txBody>
      </p:sp>
    </p:spTree>
    <p:extLst>
      <p:ext uri="{BB962C8B-B14F-4D97-AF65-F5344CB8AC3E}">
        <p14:creationId xmlns:p14="http://schemas.microsoft.com/office/powerpoint/2010/main" xmlns="" val="50861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2" y="661182"/>
            <a:ext cx="9601196" cy="1012873"/>
          </a:xfrm>
        </p:spPr>
        <p:txBody>
          <a:bodyPr>
            <a:normAutofit/>
          </a:bodyPr>
          <a:lstStyle/>
          <a:p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Vuc</a:t>
            </a:r>
            <a:r>
              <a:rPr lang="en-US" dirty="0" smtClean="0"/>
              <a:t> LINH ĐAM</a:t>
            </a:r>
            <a:endParaRPr lang="en-US" dirty="0"/>
          </a:p>
        </p:txBody>
      </p:sp>
      <p:pic>
        <p:nvPicPr>
          <p:cNvPr id="1026" name="Picture 2" descr="C:\Users\HP PC\Desktop\2f1622934ab8aae6f3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5575" y="2557463"/>
            <a:ext cx="6991643" cy="3618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1520"/>
            <a:ext cx="9601196" cy="1111349"/>
          </a:xfrm>
        </p:spPr>
        <p:txBody>
          <a:bodyPr/>
          <a:lstStyle/>
          <a:p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Vuc</a:t>
            </a:r>
            <a:r>
              <a:rPr lang="en-US" dirty="0" smtClean="0"/>
              <a:t> CAU GIAY</a:t>
            </a:r>
            <a:endParaRPr lang="en-US" dirty="0"/>
          </a:p>
        </p:txBody>
      </p:sp>
      <p:pic>
        <p:nvPicPr>
          <p:cNvPr id="2050" name="Picture 2" descr="E:\CÔNG TÁC HÀ NỘI\LINH TINH HÀ NỘI\IMG20180808204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778" y="2405575"/>
            <a:ext cx="5898444" cy="364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257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Khu Vuc LINH ĐAM</vt:lpstr>
      <vt:lpstr>Khu Vuc CAU GIAY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Bao</dc:creator>
  <cp:lastModifiedBy>HP PC</cp:lastModifiedBy>
  <cp:revision>4</cp:revision>
  <dcterms:created xsi:type="dcterms:W3CDTF">2018-08-08T12:55:49Z</dcterms:created>
  <dcterms:modified xsi:type="dcterms:W3CDTF">2018-10-09T11:37:54Z</dcterms:modified>
</cp:coreProperties>
</file>