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7"/>
  </p:notesMasterIdLst>
  <p:sldIdLst>
    <p:sldId id="256" r:id="rId3"/>
    <p:sldId id="257" r:id="rId4"/>
    <p:sldId id="397" r:id="rId5"/>
    <p:sldId id="398" r:id="rId6"/>
    <p:sldId id="399" r:id="rId7"/>
    <p:sldId id="400" r:id="rId8"/>
    <p:sldId id="268" r:id="rId9"/>
    <p:sldId id="339" r:id="rId10"/>
    <p:sldId id="381" r:id="rId11"/>
    <p:sldId id="270" r:id="rId12"/>
    <p:sldId id="271" r:id="rId13"/>
    <p:sldId id="305" r:id="rId14"/>
    <p:sldId id="342" r:id="rId15"/>
    <p:sldId id="401" r:id="rId16"/>
    <p:sldId id="402" r:id="rId17"/>
    <p:sldId id="404" r:id="rId18"/>
    <p:sldId id="403" r:id="rId19"/>
    <p:sldId id="386" r:id="rId20"/>
    <p:sldId id="407" r:id="rId21"/>
    <p:sldId id="283" r:id="rId22"/>
    <p:sldId id="408" r:id="rId23"/>
    <p:sldId id="308" r:id="rId24"/>
    <p:sldId id="409" r:id="rId25"/>
    <p:sldId id="356" r:id="rId26"/>
    <p:sldId id="345" r:id="rId27"/>
    <p:sldId id="318" r:id="rId28"/>
    <p:sldId id="410" r:id="rId29"/>
    <p:sldId id="275" r:id="rId30"/>
    <p:sldId id="331" r:id="rId31"/>
    <p:sldId id="362" r:id="rId32"/>
    <p:sldId id="378" r:id="rId33"/>
    <p:sldId id="395" r:id="rId34"/>
    <p:sldId id="323" r:id="rId35"/>
    <p:sldId id="324" r:id="rId3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EA78"/>
    <a:srgbClr val="6DBD66"/>
    <a:srgbClr val="3E414F"/>
    <a:srgbClr val="F45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9" autoAdjust="0"/>
    <p:restoredTop sz="93066"/>
  </p:normalViewPr>
  <p:slideViewPr>
    <p:cSldViewPr snapToGrid="0" snapToObjects="1">
      <p:cViewPr varScale="1">
        <p:scale>
          <a:sx n="103" d="100"/>
          <a:sy n="103" d="100"/>
        </p:scale>
        <p:origin x="-17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49512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033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6BAEB61-709B-7742-B7E6-1052EC86BA04}" type="slidenum">
              <a:rPr kumimoji="1" lang="zh-TW" altLang="en-US" smtClean="0"/>
              <a:t>34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608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大標題文字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6" cy="5811838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628651" y="365125"/>
            <a:ext cx="5800726" cy="5811838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AF196D-C530-4C03-9CCC-7515F20F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A2A645D4-D0D0-457D-94CA-4511E449A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0099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大標題文字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840631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976805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1" cy="28527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大標題文字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623887" y="4589465"/>
            <a:ext cx="7886701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49728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31316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quarter" idx="13"/>
          </p:nvPr>
        </p:nvSpPr>
        <p:spPr>
          <a:xfrm>
            <a:off x="4629151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383480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829166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14516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sz="half" idx="1"/>
          </p:nvPr>
        </p:nvSpPr>
        <p:spPr>
          <a:xfrm>
            <a:off x="3887391" y="987428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339886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3887391" y="987428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423465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90222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6" cy="5811838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628651" y="365125"/>
            <a:ext cx="5800726" cy="5811838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12200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769605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AF196D-C530-4C03-9CCC-7515F20F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A2A645D4-D0D0-457D-94CA-4511E449A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03034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1" cy="28527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大標題文字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623887" y="4589465"/>
            <a:ext cx="7886701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quarter" idx="13"/>
          </p:nvPr>
        </p:nvSpPr>
        <p:spPr>
          <a:xfrm>
            <a:off x="4629151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sz="half" idx="1"/>
          </p:nvPr>
        </p:nvSpPr>
        <p:spPr>
          <a:xfrm>
            <a:off x="3887391" y="987428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25672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25672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073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8" Target="../media/image7.png" Type="http://schemas.openxmlformats.org/officeDocument/2006/relationships/image"/><Relationship Id="rId3" Target="../media/hdphoto1.wdp" Type="http://schemas.microsoft.com/office/2007/relationships/hdphoto"/><Relationship Id="rId7" Target="../media/image6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2.wdp" Type="http://schemas.microsoft.com/office/2007/relationships/hdphoto"/><Relationship Id="rId5" Target="../media/image5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 ?><Relationships xmlns="http://schemas.openxmlformats.org/package/2006/relationships"><Relationship Id="rId8" Target="../media/hdphoto16.wdp" Type="http://schemas.microsoft.com/office/2007/relationships/hdphoto"/><Relationship Id="rId3" Target="../media/image41.jpeg" Type="http://schemas.openxmlformats.org/officeDocument/2006/relationships/image"/><Relationship Id="rId7" Target="../media/image43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15.wdp" Type="http://schemas.microsoft.com/office/2007/relationships/hdphoto"/><Relationship Id="rId5" Target="../media/image42.jpeg" Type="http://schemas.openxmlformats.org/officeDocument/2006/relationships/image"/><Relationship Id="rId4" Target="../media/hdphoto14.wdp" Type="http://schemas.microsoft.com/office/2007/relationships/hdphoto"/><Relationship Id="rId9" Target="../media/image7.pn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 ?><Relationships xmlns="http://schemas.openxmlformats.org/package/2006/relationships"><Relationship Id="rId3" Target="../media/hdphoto17.wdp" Type="http://schemas.microsoft.com/office/2007/relationships/hdphoto"/><Relationship Id="rId2" Target="../media/image4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 ?><Relationships xmlns="http://schemas.openxmlformats.org/package/2006/relationships"><Relationship Id="rId8" Target="../media/image7.png" Type="http://schemas.openxmlformats.org/officeDocument/2006/relationships/image"/><Relationship Id="rId3" Target="../media/hdphoto1.wdp" Type="http://schemas.microsoft.com/office/2007/relationships/hdphoto"/><Relationship Id="rId7" Target="../media/image6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2.wdp" Type="http://schemas.microsoft.com/office/2007/relationships/hdphoto"/><Relationship Id="rId5" Target="../media/image5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8" Target="../media/image12.png" Type="http://schemas.openxmlformats.org/officeDocument/2006/relationships/image"/><Relationship Id="rId3" Target="../media/hdphoto4.wdp" Type="http://schemas.microsoft.com/office/2007/relationships/hdphoto"/><Relationship Id="rId7" Target="../media/hdphoto6.wdp" Type="http://schemas.microsoft.com/office/2007/relationships/hdphoto"/><Relationship Id="rId12" Target="../media/image7.pn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14.xml" Type="http://schemas.openxmlformats.org/officeDocument/2006/relationships/slideLayout"/><Relationship Id="rId6" Target="../media/image11.jpeg" Type="http://schemas.openxmlformats.org/officeDocument/2006/relationships/image"/><Relationship Id="rId11" Target="../media/hdphoto8.wdp" Type="http://schemas.microsoft.com/office/2007/relationships/hdphoto"/><Relationship Id="rId5" Target="../media/hdphoto5.wdp" Type="http://schemas.microsoft.com/office/2007/relationships/hdphoto"/><Relationship Id="rId10" Target="../media/image13.jpeg" Type="http://schemas.openxmlformats.org/officeDocument/2006/relationships/image"/><Relationship Id="rId4" Target="../media/image10.jpeg" Type="http://schemas.openxmlformats.org/officeDocument/2006/relationships/image"/><Relationship Id="rId9" Target="../media/hdphoto7.wdp" Type="http://schemas.microsoft.com/office/2007/relationships/hdphoto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1438658" y="1328686"/>
            <a:ext cx="6266684" cy="3407781"/>
            <a:chOff x="1402938" y="1387680"/>
            <a:chExt cx="6266684" cy="3407781"/>
          </a:xfrm>
        </p:grpSpPr>
        <p:grpSp>
          <p:nvGrpSpPr>
            <p:cNvPr id="7" name="群組 6"/>
            <p:cNvGrpSpPr/>
            <p:nvPr/>
          </p:nvGrpSpPr>
          <p:grpSpPr>
            <a:xfrm>
              <a:off x="1402938" y="1387680"/>
              <a:ext cx="6266684" cy="3259394"/>
              <a:chOff x="1239556" y="1784554"/>
              <a:chExt cx="6266684" cy="3259394"/>
            </a:xfrm>
          </p:grpSpPr>
          <p:sp>
            <p:nvSpPr>
              <p:cNvPr id="6" name="圓角矩形 5"/>
              <p:cNvSpPr/>
              <p:nvPr/>
            </p:nvSpPr>
            <p:spPr>
              <a:xfrm>
                <a:off x="1460090" y="1784554"/>
                <a:ext cx="5855110" cy="3259394"/>
              </a:xfrm>
              <a:prstGeom prst="roundRect">
                <a:avLst>
                  <a:gd name="adj" fmla="val 7617"/>
                </a:avLst>
              </a:prstGeom>
              <a:solidFill>
                <a:srgbClr val="002060">
                  <a:alpha val="55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1239556" y="2001835"/>
                <a:ext cx="6266684" cy="156966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algn="ctr">
                  <a:defRPr sz="6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sz="4800" dirty="0">
                    <a:latin typeface="Arial" charset="0"/>
                    <a:ea typeface="Arial" charset="0"/>
                    <a:cs typeface="Arial" charset="0"/>
                  </a:rPr>
                  <a:t>The Lord‘s Move </a:t>
                </a:r>
                <a:r>
                  <a:rPr lang="en-US" sz="4800" dirty="0">
                    <a:latin typeface="Arial" charset="0"/>
                    <a:ea typeface="Arial" charset="0"/>
                    <a:cs typeface="Arial" charset="0"/>
                  </a:rPr>
                  <a:t/>
                </a:r>
                <a:br>
                  <a:rPr lang="en-US" sz="4800" dirty="0">
                    <a:latin typeface="Arial" charset="0"/>
                    <a:ea typeface="Arial" charset="0"/>
                    <a:cs typeface="Arial" charset="0"/>
                  </a:rPr>
                </a:br>
                <a:r>
                  <a:rPr sz="4800" dirty="0">
                    <a:latin typeface="Arial" charset="0"/>
                    <a:ea typeface="Arial" charset="0"/>
                    <a:cs typeface="Arial" charset="0"/>
                  </a:rPr>
                  <a:t>in India</a:t>
                </a:r>
              </a:p>
            </p:txBody>
          </p:sp>
          <p:sp>
            <p:nvSpPr>
              <p:cNvPr id="5" name="文字方塊 4"/>
              <p:cNvSpPr txBox="1"/>
              <p:nvPr/>
            </p:nvSpPr>
            <p:spPr>
              <a:xfrm>
                <a:off x="1784555" y="4203290"/>
                <a:ext cx="5206180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sz="4000" dirty="0">
                    <a:solidFill>
                      <a:schemeClr val="bg1">
                        <a:lumMod val="9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Heiti TC Light" charset="-120"/>
                  </a:rPr>
                  <a:t>主在印度行动简报</a:t>
                </a:r>
                <a:endParaRPr kumimoji="0" lang="zh-TW" altLang="en-US" sz="40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  <a:sym typeface="Calibri"/>
                </a:endParaRPr>
              </a:p>
            </p:txBody>
          </p:sp>
        </p:grp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3693" y="2162874"/>
              <a:ext cx="5265173" cy="2632587"/>
            </a:xfrm>
            <a:prstGeom prst="rect">
              <a:avLst/>
            </a:prstGeom>
          </p:spPr>
        </p:pic>
      </p:grpSp>
      <p:sp>
        <p:nvSpPr>
          <p:cNvPr id="12" name="Text Box 3">
            <a:extLst>
              <a:ext uri="{FF2B5EF4-FFF2-40B4-BE49-F238E27FC236}">
                <a16:creationId xmlns:a16="http://schemas.microsoft.com/office/drawing/2014/main" xmlns="" id="{AD3ED770-6A7E-4C15-81F9-9F585D675F00}"/>
              </a:ext>
            </a:extLst>
          </p:cNvPr>
          <p:cNvSpPr txBox="1">
            <a:spLocks/>
          </p:cNvSpPr>
          <p:nvPr/>
        </p:nvSpPr>
        <p:spPr bwMode="auto">
          <a:xfrm>
            <a:off x="-1" y="5813348"/>
            <a:ext cx="9143999" cy="64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 defTabSz="8255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x-none" sz="3200" i="1" kern="1200" dirty="0">
                <a:solidFill>
                  <a:schemeClr val="bg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  <a:sym typeface="Poppins Medium" charset="0"/>
              </a:rPr>
              <a:t>October, 2018</a:t>
            </a:r>
            <a:endParaRPr lang="en-US" altLang="x-none" sz="3200" i="1" kern="1200" dirty="0">
              <a:solidFill>
                <a:schemeClr val="bg1"/>
              </a:solidFill>
              <a:latin typeface="Arial" panose="020B0604020202020204" pitchFamily="34" charset="0"/>
              <a:ea typeface="Open Sans Light" charset="0"/>
              <a:cs typeface="Arial" panose="020B0604020202020204" pitchFamily="34" charset="0"/>
              <a:sym typeface="Poppins Medium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0" y="122738"/>
            <a:ext cx="9144000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3200" b="1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Recovery Version Bible </a:t>
            </a:r>
          </a:p>
          <a:p>
            <a:pPr algn="ctr"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3200" b="1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Translation Project</a:t>
            </a:r>
          </a:p>
          <a:p>
            <a:pPr algn="ctr"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恢复本圣经翻译计划</a:t>
            </a:r>
            <a:endParaRPr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46" y="3203854"/>
            <a:ext cx="3216991" cy="2079942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95586" y="2087798"/>
            <a:ext cx="8823654" cy="1434807"/>
            <a:chOff x="257903" y="2103087"/>
            <a:chExt cx="8823654" cy="1434807"/>
          </a:xfrm>
        </p:grpSpPr>
        <p:sp>
          <p:nvSpPr>
            <p:cNvPr id="5" name="文字方塊 4"/>
            <p:cNvSpPr txBox="1"/>
            <p:nvPr/>
          </p:nvSpPr>
          <p:spPr>
            <a:xfrm>
              <a:off x="257903" y="2103087"/>
              <a:ext cx="2790185" cy="954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en-US" altLang="zh-TW" sz="2800" dirty="0" err="1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புதிய</a:t>
              </a:r>
              <a:r>
                <a:rPr lang="en-US" altLang="zh-TW" sz="2800" dirty="0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TW" sz="2800" dirty="0" err="1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ஏற்பாடு</a:t>
              </a:r>
              <a:r>
                <a:rPr lang="en-US" altLang="zh-TW" sz="2800" dirty="0">
                  <a:solidFill>
                    <a:schemeClr val="accent6"/>
                  </a:solidFill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en-US" altLang="zh-TW" sz="2800" dirty="0">
                  <a:solidFill>
                    <a:schemeClr val="accent6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altLang="zh-TW" sz="2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Tamil </a:t>
              </a:r>
              <a:r>
                <a:rPr lang="en-US" altLang="zh-TW" sz="2800" b="1" dirty="0">
                  <a:solidFill>
                    <a:schemeClr val="bg1"/>
                  </a:solidFill>
                  <a:latin typeface="Heiti TC Light" charset="-120"/>
                  <a:ea typeface="Heiti TC Light" charset="-120"/>
                  <a:cs typeface="Heiti TC Light" charset="-120"/>
                </a:rPr>
                <a:t>(</a:t>
              </a:r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泰米尔语</a:t>
              </a:r>
              <a:r>
                <a:rPr lang="en-US" altLang="zh-TW" sz="2800" b="1" dirty="0">
                  <a:solidFill>
                    <a:schemeClr val="bg1"/>
                  </a:solidFill>
                  <a:latin typeface="Heiti TC Light" charset="-120"/>
                  <a:ea typeface="Heiti TC Light" charset="-120"/>
                  <a:cs typeface="Heiti TC Light" charset="-120"/>
                </a:rPr>
                <a:t>)</a:t>
              </a:r>
              <a:endParaRPr kumimoji="0" lang="zh-TW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iti TC Light" charset="-120"/>
                <a:ea typeface="Heiti TC Light" charset="-120"/>
                <a:cs typeface="Heiti TC Light" charset="-120"/>
                <a:sym typeface="Calibri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197573" y="2103087"/>
              <a:ext cx="3247806" cy="1384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en-US" altLang="zh-TW" sz="2800" dirty="0" err="1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</a:rPr>
                <a:t>പുതിയ</a:t>
              </a:r>
              <a:r>
                <a:rPr lang="en-US" altLang="zh-TW" sz="2800" dirty="0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altLang="zh-TW" sz="2800" dirty="0" err="1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</a:rPr>
                <a:t>നിയമം</a:t>
              </a:r>
              <a:r>
                <a:rPr lang="en-US" altLang="zh-TW" sz="2800" dirty="0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altLang="zh-TW" sz="2800" dirty="0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altLang="zh-TW" sz="2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Malayalam (</a:t>
              </a:r>
              <a:r>
                <a:rPr lang="zh-TW" altLang="en-US" sz="2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马拉雅拉姆语</a:t>
              </a:r>
              <a:r>
                <a:rPr lang="en-US" altLang="zh-TW" sz="2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)</a:t>
              </a:r>
              <a:endParaRPr lang="zh-TW" alt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6823831" y="2152901"/>
              <a:ext cx="2257726" cy="1384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en-US" altLang="zh-TW" sz="2800" dirty="0" err="1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</a:rPr>
                <a:t>కొత్త</a:t>
              </a:r>
              <a:r>
                <a:rPr lang="en-US" altLang="zh-TW" sz="2800" dirty="0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altLang="zh-TW" sz="2800" dirty="0" err="1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</a:rPr>
                <a:t>నిబంధన</a:t>
              </a:r>
              <a:endParaRPr lang="en-US" altLang="zh-TW" sz="28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en-US" altLang="zh-TW" sz="2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Telugu (</a:t>
              </a:r>
              <a:r>
                <a:rPr lang="zh-TW" altLang="en-US" sz="2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泰卢固语</a:t>
              </a:r>
              <a:r>
                <a:rPr lang="en-US" altLang="zh-TW" sz="2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)</a:t>
              </a:r>
              <a:endParaRPr lang="zh-TW" alt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3" name="文字方塊 32"/>
          <p:cNvSpPr txBox="1"/>
          <p:nvPr/>
        </p:nvSpPr>
        <p:spPr>
          <a:xfrm>
            <a:off x="6199047" y="3560414"/>
            <a:ext cx="2950486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hi-IN" altLang="zh-TW" sz="28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नए नियम</a:t>
            </a:r>
            <a:r>
              <a:rPr lang="en-US" altLang="zh-TW" sz="28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zh-TW" sz="28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zh-TW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Hindi (</a:t>
            </a:r>
            <a:r>
              <a:rPr lang="zh-TW" alt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印地语</a:t>
            </a:r>
            <a:r>
              <a:rPr lang="en-US" altLang="zh-TW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(Start from 2018)</a:t>
            </a:r>
            <a:endParaRPr lang="zh-TW" alt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35315" y="5453437"/>
            <a:ext cx="2510725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hi-IN" altLang="zh-TW" sz="28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नवीन करार</a:t>
            </a:r>
            <a:r>
              <a:rPr lang="en-US" altLang="zh-TW" sz="28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zh-TW" sz="28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zh-TW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Marathi (</a:t>
            </a:r>
            <a:r>
              <a:rPr lang="zh-TW" alt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马拉提语</a:t>
            </a:r>
            <a:r>
              <a:rPr lang="en-US" altLang="zh-TW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zh-TW" alt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428963" y="5361965"/>
            <a:ext cx="2510725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hi-IN" altLang="zh-TW" sz="28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ಹೊಸ ಒಡಂಬಡಿಕೆ</a:t>
            </a:r>
            <a:r>
              <a:rPr lang="en-US" altLang="zh-TW" sz="28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zh-TW" sz="28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zh-TW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Kannada(</a:t>
            </a:r>
            <a:r>
              <a:rPr lang="zh-TW" alt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康纳达语</a:t>
            </a:r>
            <a:r>
              <a:rPr lang="en-US" altLang="zh-TW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zh-TW" alt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418928" y="5353413"/>
            <a:ext cx="2510725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PATHIAN LEHKHABU THIANGHLIM</a:t>
            </a:r>
            <a:r>
              <a:rPr lang="en-US" altLang="zh-TW" sz="2400" b="1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zh-TW" sz="2400" b="1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zh-TW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Mizo (</a:t>
            </a:r>
            <a:r>
              <a:rPr lang="zh-TW" alt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米佐语</a:t>
            </a:r>
            <a:r>
              <a:rPr lang="en-US" altLang="zh-TW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zh-TW" alt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971099" y="3531743"/>
            <a:ext cx="368947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1" i="0" u="none" strike="noStrike" cap="none" spc="0" normalizeH="0" baseline="0" dirty="0">
                <a:ln>
                  <a:noFill/>
                </a:ln>
                <a:solidFill>
                  <a:srgbClr val="6DBD66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Current Progression</a:t>
            </a:r>
            <a:r>
              <a:rPr kumimoji="0" lang="en-US" altLang="zh-TW" sz="2400" b="1" i="0" u="none" strike="noStrike" cap="none" spc="0" normalizeH="0" baseline="0" dirty="0">
                <a:ln>
                  <a:noFill/>
                </a:ln>
                <a:solidFill>
                  <a:srgbClr val="6DBD66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: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Book of Romans</a:t>
            </a:r>
            <a:endParaRPr kumimoji="0" lang="zh-TW" altLang="en-US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614772" y="839449"/>
            <a:ext cx="5961884" cy="28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8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Building Up</a:t>
            </a:r>
            <a:r>
              <a:rPr lang="zh-TW" altLang="en-US" sz="1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sz="1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 Churches—Increasing</a:t>
            </a:r>
            <a:endParaRPr lang="en-US" sz="3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zh-TW" altLang="en-US" sz="3600" b="1" dirty="0">
                <a:solidFill>
                  <a:srgbClr val="A4EA7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建造众地方召会－繁殖</a:t>
            </a:r>
            <a:endParaRPr sz="3600" b="1" dirty="0">
              <a:solidFill>
                <a:srgbClr val="A4EA78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572001"/>
            <a:ext cx="9144000" cy="231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79020" y="889233"/>
            <a:ext cx="3506599" cy="2617365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sz="3600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2016-2020</a:t>
            </a:r>
            <a:br>
              <a:rPr lang="en-US" altLang="zh-TW" sz="3600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zh-TW" sz="3600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—5 Years Plan</a:t>
            </a:r>
            <a:br>
              <a:rPr lang="en-US" altLang="zh-TW" sz="3600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5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年计划</a:t>
            </a:r>
            <a:endParaRPr lang="en-US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572001"/>
            <a:ext cx="9144000" cy="231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hape 142">
            <a:extLst>
              <a:ext uri="{FF2B5EF4-FFF2-40B4-BE49-F238E27FC236}">
                <a16:creationId xmlns:a16="http://schemas.microsoft.com/office/drawing/2014/main" xmlns="" id="{80280235-ABF2-4BF8-B578-936B11637B92}"/>
              </a:ext>
            </a:extLst>
          </p:cNvPr>
          <p:cNvSpPr/>
          <p:nvPr/>
        </p:nvSpPr>
        <p:spPr>
          <a:xfrm>
            <a:off x="4256241" y="608616"/>
            <a:ext cx="4508605" cy="372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4000">
                <a:solidFill>
                  <a:schemeClr val="accent1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pPr>
            <a:r>
              <a:rPr lang="en-US" altLang="zh-TW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50</a:t>
            </a:r>
            <a:endParaRPr sz="2800" dirty="0">
              <a:solidFill>
                <a:srgbClr val="A4EA78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defRPr sz="280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altLang="zh-TW" sz="32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Major </a:t>
            </a:r>
            <a:r>
              <a:rPr lang="en-US" sz="32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Cities</a:t>
            </a:r>
            <a:endParaRPr sz="3200" b="1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defRPr sz="280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32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with Strong Testimony</a:t>
            </a:r>
          </a:p>
          <a:p>
            <a:pPr algn="ctr">
              <a:defRPr sz="280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主要城市有强的见证</a:t>
            </a:r>
            <a:endParaRPr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76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C366175-77B6-4078-AB70-5D64ECC4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31" y="310073"/>
            <a:ext cx="3857774" cy="1058096"/>
          </a:xfrm>
        </p:spPr>
        <p:txBody>
          <a:bodyPr>
            <a:normAutofit/>
          </a:bodyPr>
          <a:lstStyle/>
          <a:p>
            <a:pPr hangingPunct="1"/>
            <a:r>
              <a:rPr lang="en-US" altLang="zh-TW" sz="3200" b="1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2 Major Burdens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二个主要负担</a:t>
            </a:r>
            <a:endParaRPr lang="zh-TW" altLang="en-US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Shape 506"/>
          <p:cNvSpPr/>
          <p:nvPr/>
        </p:nvSpPr>
        <p:spPr>
          <a:xfrm>
            <a:off x="317368" y="2820361"/>
            <a:ext cx="3969406" cy="2657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just" defTabSz="457200">
              <a:defRPr sz="2000">
                <a:solidFill>
                  <a:srgbClr val="FFFFFF"/>
                </a:solidFill>
              </a:defRPr>
            </a:lvl1pPr>
          </a:lstStyle>
          <a:p>
            <a:pPr marL="342900" indent="-342900" algn="l">
              <a:buAutoNum type="arabicPeriod"/>
            </a:pPr>
            <a: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Responsible</a:t>
            </a:r>
            <a:r>
              <a:rPr lang="zh-TW" altLang="en-US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brothers </a:t>
            </a:r>
            <a:b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being</a:t>
            </a:r>
            <a:r>
              <a:rPr lang="zh-TW" altLang="en-US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built</a:t>
            </a:r>
            <a:r>
              <a:rPr lang="zh-TW" altLang="en-US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up</a:t>
            </a:r>
            <a:r>
              <a:rPr lang="zh-TW" altLang="en-US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together.</a:t>
            </a:r>
            <a:b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负责弟兄被建造在一起</a:t>
            </a:r>
            <a:endParaRPr lang="en-US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pPr marL="342900" indent="-342900" algn="l">
              <a:buAutoNum type="arabicPeriod"/>
            </a:pPr>
            <a:endParaRPr lang="en-US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pPr marL="342900" indent="-342900" algn="l">
              <a:buAutoNum type="arabicPeriod"/>
            </a:pPr>
            <a: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Producing</a:t>
            </a:r>
            <a:r>
              <a:rPr lang="zh-TW" altLang="en-US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young</a:t>
            </a:r>
            <a:r>
              <a:rPr lang="zh-TW" altLang="en-US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serving</a:t>
            </a:r>
            <a:r>
              <a:rPr lang="zh-TW" altLang="en-US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ones</a:t>
            </a:r>
            <a:b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产生年轻事奉者</a:t>
            </a:r>
            <a:endParaRPr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</p:txBody>
      </p:sp>
      <p:sp>
        <p:nvSpPr>
          <p:cNvPr id="25" name="Shape 506"/>
          <p:cNvSpPr/>
          <p:nvPr/>
        </p:nvSpPr>
        <p:spPr>
          <a:xfrm>
            <a:off x="5089931" y="3263171"/>
            <a:ext cx="2475980" cy="302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just" defTabSz="457200">
              <a:defRPr sz="2000">
                <a:solidFill>
                  <a:srgbClr val="FFFFFF"/>
                </a:solidFill>
              </a:defRPr>
            </a:lvl1pPr>
          </a:lstStyle>
          <a:p>
            <a:pPr marL="342900" indent="-342900" algn="l">
              <a:buAutoNum type="arabicPeriod"/>
            </a:pPr>
            <a: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Gospel</a:t>
            </a:r>
            <a:r>
              <a:rPr lang="zh-TW" altLang="en-US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Living</a:t>
            </a:r>
            <a:b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福音生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活</a:t>
            </a:r>
            <a:endParaRPr lang="en-US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pPr marL="342900" indent="-342900" algn="l">
              <a:buAutoNum type="arabicPeriod"/>
            </a:pPr>
            <a: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Shepherding</a:t>
            </a:r>
            <a:b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牧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养</a:t>
            </a:r>
            <a:endParaRPr lang="en-US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pPr marL="342900" indent="-342900" algn="l">
              <a:buAutoNum type="arabicPeriod"/>
            </a:pPr>
            <a: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Small</a:t>
            </a:r>
            <a:r>
              <a:rPr lang="zh-TW" altLang="en-US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group</a:t>
            </a:r>
            <a:br>
              <a:rPr lang="en-US" altLang="zh-TW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小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排</a:t>
            </a:r>
            <a:endParaRPr lang="en-US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pPr marL="342900" indent="-342900" algn="l">
              <a:buAutoNum type="arabicPeriod"/>
            </a:pPr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Statistics</a:t>
            </a:r>
            <a:r>
              <a:rPr lang="en-US" altLang="zh-TW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/>
            </a:r>
            <a:br>
              <a:rPr lang="en-US" altLang="zh-TW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</a:b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统计</a:t>
            </a:r>
            <a:endParaRPr lang="en-US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EE7F95C3-A506-4C7D-A51F-7775FCF347FA}"/>
              </a:ext>
            </a:extLst>
          </p:cNvPr>
          <p:cNvGrpSpPr/>
          <p:nvPr/>
        </p:nvGrpSpPr>
        <p:grpSpPr>
          <a:xfrm>
            <a:off x="252831" y="1444480"/>
            <a:ext cx="4340563" cy="1261884"/>
            <a:chOff x="141199" y="1437530"/>
            <a:chExt cx="4340563" cy="1261884"/>
          </a:xfrm>
        </p:grpSpPr>
        <p:sp>
          <p:nvSpPr>
            <p:cNvPr id="10" name="矩形 9"/>
            <p:cNvSpPr/>
            <p:nvPr/>
          </p:nvSpPr>
          <p:spPr>
            <a:xfrm>
              <a:off x="877977" y="1437530"/>
              <a:ext cx="3603785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Perfecting</a:t>
              </a:r>
              <a:r>
                <a:rPr lang="zh-TW" altLang="en-US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CN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Serving Ones</a:t>
              </a:r>
            </a:p>
            <a:p>
              <a:r>
                <a:rPr lang="zh-TW" altLang="en-US" sz="2800" b="1" dirty="0">
                  <a:solidFill>
                    <a:srgbClr val="A4EA78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产生事奉者</a:t>
              </a:r>
              <a:endParaRPr lang="zh-CN" altLang="en-US" sz="2800" b="1" dirty="0">
                <a:solidFill>
                  <a:srgbClr val="A4EA7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xmlns="" id="{61EC953A-BDAA-4C91-9360-000022DD6D37}"/>
                </a:ext>
              </a:extLst>
            </p:cNvPr>
            <p:cNvSpPr/>
            <p:nvPr/>
          </p:nvSpPr>
          <p:spPr>
            <a:xfrm>
              <a:off x="141199" y="1838122"/>
              <a:ext cx="720000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4630" y="0"/>
                  </a:moveTo>
                  <a:cubicBezTo>
                    <a:pt x="14012" y="0"/>
                    <a:pt x="13394" y="266"/>
                    <a:pt x="12922" y="800"/>
                  </a:cubicBezTo>
                  <a:cubicBezTo>
                    <a:pt x="12531" y="1243"/>
                    <a:pt x="12303" y="1799"/>
                    <a:pt x="12236" y="2374"/>
                  </a:cubicBezTo>
                  <a:lnTo>
                    <a:pt x="9567" y="2374"/>
                  </a:lnTo>
                  <a:lnTo>
                    <a:pt x="9558" y="2374"/>
                  </a:lnTo>
                  <a:cubicBezTo>
                    <a:pt x="9286" y="2374"/>
                    <a:pt x="9081" y="2375"/>
                    <a:pt x="8908" y="2388"/>
                  </a:cubicBezTo>
                  <a:cubicBezTo>
                    <a:pt x="8735" y="2401"/>
                    <a:pt x="8594" y="2427"/>
                    <a:pt x="8449" y="2479"/>
                  </a:cubicBezTo>
                  <a:cubicBezTo>
                    <a:pt x="8289" y="2545"/>
                    <a:pt x="8146" y="2649"/>
                    <a:pt x="8028" y="2782"/>
                  </a:cubicBezTo>
                  <a:cubicBezTo>
                    <a:pt x="7911" y="2915"/>
                    <a:pt x="7819" y="3077"/>
                    <a:pt x="7760" y="3258"/>
                  </a:cubicBezTo>
                  <a:cubicBezTo>
                    <a:pt x="7714" y="3423"/>
                    <a:pt x="7691" y="3584"/>
                    <a:pt x="7679" y="3779"/>
                  </a:cubicBezTo>
                  <a:cubicBezTo>
                    <a:pt x="7667" y="3975"/>
                    <a:pt x="7668" y="4207"/>
                    <a:pt x="7668" y="4513"/>
                  </a:cubicBezTo>
                  <a:lnTo>
                    <a:pt x="7675" y="6178"/>
                  </a:lnTo>
                  <a:lnTo>
                    <a:pt x="5282" y="6178"/>
                  </a:lnTo>
                  <a:cubicBezTo>
                    <a:pt x="5870" y="5305"/>
                    <a:pt x="5813" y="4054"/>
                    <a:pt x="5108" y="3256"/>
                  </a:cubicBezTo>
                  <a:cubicBezTo>
                    <a:pt x="4724" y="2821"/>
                    <a:pt x="4220" y="2603"/>
                    <a:pt x="3716" y="2603"/>
                  </a:cubicBezTo>
                  <a:cubicBezTo>
                    <a:pt x="3213" y="2603"/>
                    <a:pt x="2709" y="2821"/>
                    <a:pt x="2324" y="3256"/>
                  </a:cubicBezTo>
                  <a:cubicBezTo>
                    <a:pt x="1556" y="4126"/>
                    <a:pt x="1556" y="5536"/>
                    <a:pt x="2324" y="6406"/>
                  </a:cubicBezTo>
                  <a:cubicBezTo>
                    <a:pt x="2353" y="6438"/>
                    <a:pt x="2383" y="6467"/>
                    <a:pt x="2412" y="6497"/>
                  </a:cubicBezTo>
                  <a:cubicBezTo>
                    <a:pt x="1750" y="6767"/>
                    <a:pt x="1170" y="7247"/>
                    <a:pt x="744" y="7881"/>
                  </a:cubicBezTo>
                  <a:cubicBezTo>
                    <a:pt x="287" y="8561"/>
                    <a:pt x="27" y="9386"/>
                    <a:pt x="1" y="10240"/>
                  </a:cubicBezTo>
                  <a:lnTo>
                    <a:pt x="1" y="13932"/>
                  </a:lnTo>
                  <a:cubicBezTo>
                    <a:pt x="-7" y="14381"/>
                    <a:pt x="117" y="14819"/>
                    <a:pt x="355" y="15179"/>
                  </a:cubicBezTo>
                  <a:cubicBezTo>
                    <a:pt x="662" y="15643"/>
                    <a:pt x="1129" y="15938"/>
                    <a:pt x="1640" y="15989"/>
                  </a:cubicBezTo>
                  <a:lnTo>
                    <a:pt x="1696" y="15989"/>
                  </a:lnTo>
                  <a:lnTo>
                    <a:pt x="1696" y="20697"/>
                  </a:lnTo>
                  <a:lnTo>
                    <a:pt x="627" y="20697"/>
                  </a:lnTo>
                  <a:cubicBezTo>
                    <a:pt x="407" y="20697"/>
                    <a:pt x="228" y="20900"/>
                    <a:pt x="228" y="21149"/>
                  </a:cubicBezTo>
                  <a:cubicBezTo>
                    <a:pt x="228" y="21398"/>
                    <a:pt x="407" y="21600"/>
                    <a:pt x="627" y="21600"/>
                  </a:cubicBezTo>
                  <a:lnTo>
                    <a:pt x="20830" y="21600"/>
                  </a:lnTo>
                  <a:cubicBezTo>
                    <a:pt x="21050" y="21600"/>
                    <a:pt x="21230" y="21398"/>
                    <a:pt x="21230" y="21149"/>
                  </a:cubicBezTo>
                  <a:cubicBezTo>
                    <a:pt x="21230" y="20900"/>
                    <a:pt x="21050" y="20697"/>
                    <a:pt x="20830" y="20697"/>
                  </a:cubicBezTo>
                  <a:lnTo>
                    <a:pt x="17587" y="20697"/>
                  </a:lnTo>
                  <a:lnTo>
                    <a:pt x="16378" y="16577"/>
                  </a:lnTo>
                  <a:lnTo>
                    <a:pt x="19694" y="16577"/>
                  </a:lnTo>
                  <a:cubicBezTo>
                    <a:pt x="19969" y="16577"/>
                    <a:pt x="20175" y="16577"/>
                    <a:pt x="20349" y="16564"/>
                  </a:cubicBezTo>
                  <a:cubicBezTo>
                    <a:pt x="20524" y="16551"/>
                    <a:pt x="20666" y="16524"/>
                    <a:pt x="20812" y="16472"/>
                  </a:cubicBezTo>
                  <a:cubicBezTo>
                    <a:pt x="20972" y="16406"/>
                    <a:pt x="21115" y="16302"/>
                    <a:pt x="21232" y="16169"/>
                  </a:cubicBezTo>
                  <a:cubicBezTo>
                    <a:pt x="21350" y="16036"/>
                    <a:pt x="21442" y="15874"/>
                    <a:pt x="21500" y="15693"/>
                  </a:cubicBezTo>
                  <a:cubicBezTo>
                    <a:pt x="21546" y="15528"/>
                    <a:pt x="21570" y="15367"/>
                    <a:pt x="21581" y="15171"/>
                  </a:cubicBezTo>
                  <a:cubicBezTo>
                    <a:pt x="21593" y="14976"/>
                    <a:pt x="21593" y="14744"/>
                    <a:pt x="21593" y="14438"/>
                  </a:cubicBezTo>
                  <a:lnTo>
                    <a:pt x="21593" y="4523"/>
                  </a:lnTo>
                  <a:cubicBezTo>
                    <a:pt x="21593" y="4211"/>
                    <a:pt x="21593" y="3978"/>
                    <a:pt x="21581" y="3781"/>
                  </a:cubicBezTo>
                  <a:cubicBezTo>
                    <a:pt x="21570" y="3584"/>
                    <a:pt x="21546" y="3423"/>
                    <a:pt x="21500" y="3258"/>
                  </a:cubicBezTo>
                  <a:cubicBezTo>
                    <a:pt x="21442" y="3077"/>
                    <a:pt x="21350" y="2915"/>
                    <a:pt x="21232" y="2782"/>
                  </a:cubicBezTo>
                  <a:cubicBezTo>
                    <a:pt x="21115" y="2649"/>
                    <a:pt x="20972" y="2545"/>
                    <a:pt x="20812" y="2479"/>
                  </a:cubicBezTo>
                  <a:cubicBezTo>
                    <a:pt x="20666" y="2427"/>
                    <a:pt x="20524" y="2400"/>
                    <a:pt x="20351" y="2387"/>
                  </a:cubicBezTo>
                  <a:cubicBezTo>
                    <a:pt x="20178" y="2374"/>
                    <a:pt x="19973" y="2374"/>
                    <a:pt x="19702" y="2374"/>
                  </a:cubicBezTo>
                  <a:lnTo>
                    <a:pt x="17024" y="2374"/>
                  </a:lnTo>
                  <a:cubicBezTo>
                    <a:pt x="16957" y="1799"/>
                    <a:pt x="16730" y="1243"/>
                    <a:pt x="16339" y="800"/>
                  </a:cubicBezTo>
                  <a:cubicBezTo>
                    <a:pt x="15867" y="266"/>
                    <a:pt x="15249" y="0"/>
                    <a:pt x="14630" y="0"/>
                  </a:cubicBezTo>
                  <a:close/>
                  <a:moveTo>
                    <a:pt x="14630" y="924"/>
                  </a:moveTo>
                  <a:cubicBezTo>
                    <a:pt x="15039" y="924"/>
                    <a:pt x="15449" y="1101"/>
                    <a:pt x="15761" y="1454"/>
                  </a:cubicBezTo>
                  <a:cubicBezTo>
                    <a:pt x="15992" y="1715"/>
                    <a:pt x="16137" y="2037"/>
                    <a:pt x="16196" y="2374"/>
                  </a:cubicBezTo>
                  <a:lnTo>
                    <a:pt x="13064" y="2374"/>
                  </a:lnTo>
                  <a:cubicBezTo>
                    <a:pt x="13124" y="2037"/>
                    <a:pt x="13268" y="1715"/>
                    <a:pt x="13500" y="1454"/>
                  </a:cubicBezTo>
                  <a:cubicBezTo>
                    <a:pt x="13812" y="1101"/>
                    <a:pt x="14221" y="924"/>
                    <a:pt x="14630" y="924"/>
                  </a:cubicBezTo>
                  <a:close/>
                  <a:moveTo>
                    <a:pt x="9049" y="3277"/>
                  </a:moveTo>
                  <a:lnTo>
                    <a:pt x="9051" y="3277"/>
                  </a:lnTo>
                  <a:lnTo>
                    <a:pt x="20211" y="3277"/>
                  </a:lnTo>
                  <a:cubicBezTo>
                    <a:pt x="20282" y="3277"/>
                    <a:pt x="20336" y="3278"/>
                    <a:pt x="20381" y="3281"/>
                  </a:cubicBezTo>
                  <a:cubicBezTo>
                    <a:pt x="20427" y="3285"/>
                    <a:pt x="20464" y="3291"/>
                    <a:pt x="20502" y="3305"/>
                  </a:cubicBezTo>
                  <a:cubicBezTo>
                    <a:pt x="20544" y="3322"/>
                    <a:pt x="20582" y="3350"/>
                    <a:pt x="20613" y="3385"/>
                  </a:cubicBezTo>
                  <a:cubicBezTo>
                    <a:pt x="20644" y="3419"/>
                    <a:pt x="20668" y="3462"/>
                    <a:pt x="20683" y="3509"/>
                  </a:cubicBezTo>
                  <a:cubicBezTo>
                    <a:pt x="20695" y="3553"/>
                    <a:pt x="20701" y="3595"/>
                    <a:pt x="20704" y="3646"/>
                  </a:cubicBezTo>
                  <a:cubicBezTo>
                    <a:pt x="20707" y="3698"/>
                    <a:pt x="20707" y="3759"/>
                    <a:pt x="20707" y="3841"/>
                  </a:cubicBezTo>
                  <a:lnTo>
                    <a:pt x="20707" y="15112"/>
                  </a:lnTo>
                  <a:cubicBezTo>
                    <a:pt x="20707" y="15193"/>
                    <a:pt x="20707" y="15253"/>
                    <a:pt x="20704" y="15304"/>
                  </a:cubicBezTo>
                  <a:cubicBezTo>
                    <a:pt x="20701" y="15356"/>
                    <a:pt x="20695" y="15398"/>
                    <a:pt x="20683" y="15441"/>
                  </a:cubicBezTo>
                  <a:cubicBezTo>
                    <a:pt x="20668" y="15489"/>
                    <a:pt x="20644" y="15531"/>
                    <a:pt x="20613" y="15566"/>
                  </a:cubicBezTo>
                  <a:cubicBezTo>
                    <a:pt x="20582" y="15601"/>
                    <a:pt x="20544" y="15628"/>
                    <a:pt x="20502" y="15646"/>
                  </a:cubicBezTo>
                  <a:cubicBezTo>
                    <a:pt x="20464" y="15659"/>
                    <a:pt x="20427" y="15666"/>
                    <a:pt x="20381" y="15670"/>
                  </a:cubicBezTo>
                  <a:cubicBezTo>
                    <a:pt x="20336" y="15673"/>
                    <a:pt x="20281" y="15674"/>
                    <a:pt x="20209" y="15674"/>
                  </a:cubicBezTo>
                  <a:lnTo>
                    <a:pt x="9049" y="15674"/>
                  </a:lnTo>
                  <a:cubicBezTo>
                    <a:pt x="8978" y="15674"/>
                    <a:pt x="8924" y="15673"/>
                    <a:pt x="8879" y="15670"/>
                  </a:cubicBezTo>
                  <a:cubicBezTo>
                    <a:pt x="8834" y="15666"/>
                    <a:pt x="8796" y="15659"/>
                    <a:pt x="8758" y="15646"/>
                  </a:cubicBezTo>
                  <a:cubicBezTo>
                    <a:pt x="8716" y="15628"/>
                    <a:pt x="8678" y="15601"/>
                    <a:pt x="8648" y="15566"/>
                  </a:cubicBezTo>
                  <a:cubicBezTo>
                    <a:pt x="8617" y="15531"/>
                    <a:pt x="8593" y="15489"/>
                    <a:pt x="8577" y="15441"/>
                  </a:cubicBezTo>
                  <a:cubicBezTo>
                    <a:pt x="8565" y="15398"/>
                    <a:pt x="8559" y="15356"/>
                    <a:pt x="8556" y="15304"/>
                  </a:cubicBezTo>
                  <a:cubicBezTo>
                    <a:pt x="8553" y="15253"/>
                    <a:pt x="8553" y="15191"/>
                    <a:pt x="8553" y="15110"/>
                  </a:cubicBezTo>
                  <a:lnTo>
                    <a:pt x="8553" y="12421"/>
                  </a:lnTo>
                  <a:cubicBezTo>
                    <a:pt x="8569" y="12138"/>
                    <a:pt x="8373" y="11897"/>
                    <a:pt x="8122" y="11890"/>
                  </a:cubicBezTo>
                  <a:cubicBezTo>
                    <a:pt x="7863" y="11884"/>
                    <a:pt x="7653" y="12128"/>
                    <a:pt x="7668" y="12421"/>
                  </a:cubicBezTo>
                  <a:lnTo>
                    <a:pt x="7668" y="14428"/>
                  </a:lnTo>
                  <a:cubicBezTo>
                    <a:pt x="7668" y="14739"/>
                    <a:pt x="7667" y="14973"/>
                    <a:pt x="7679" y="15170"/>
                  </a:cubicBezTo>
                  <a:cubicBezTo>
                    <a:pt x="7691" y="15367"/>
                    <a:pt x="7714" y="15528"/>
                    <a:pt x="7760" y="15693"/>
                  </a:cubicBezTo>
                  <a:cubicBezTo>
                    <a:pt x="7819" y="15874"/>
                    <a:pt x="7911" y="16036"/>
                    <a:pt x="8028" y="16169"/>
                  </a:cubicBezTo>
                  <a:cubicBezTo>
                    <a:pt x="8146" y="16302"/>
                    <a:pt x="8289" y="16406"/>
                    <a:pt x="8449" y="16472"/>
                  </a:cubicBezTo>
                  <a:cubicBezTo>
                    <a:pt x="8595" y="16524"/>
                    <a:pt x="8736" y="16551"/>
                    <a:pt x="8910" y="16564"/>
                  </a:cubicBezTo>
                  <a:cubicBezTo>
                    <a:pt x="9083" y="16577"/>
                    <a:pt x="9287" y="16577"/>
                    <a:pt x="9558" y="16577"/>
                  </a:cubicBezTo>
                  <a:lnTo>
                    <a:pt x="13233" y="16577"/>
                  </a:lnTo>
                  <a:lnTo>
                    <a:pt x="11970" y="20697"/>
                  </a:lnTo>
                  <a:lnTo>
                    <a:pt x="6014" y="20697"/>
                  </a:lnTo>
                  <a:lnTo>
                    <a:pt x="6014" y="9110"/>
                  </a:lnTo>
                  <a:lnTo>
                    <a:pt x="10413" y="9110"/>
                  </a:lnTo>
                  <a:cubicBezTo>
                    <a:pt x="10975" y="9093"/>
                    <a:pt x="11509" y="8824"/>
                    <a:pt x="11897" y="8363"/>
                  </a:cubicBezTo>
                  <a:cubicBezTo>
                    <a:pt x="12257" y="7935"/>
                    <a:pt x="12465" y="7373"/>
                    <a:pt x="12481" y="6782"/>
                  </a:cubicBezTo>
                  <a:cubicBezTo>
                    <a:pt x="12487" y="6631"/>
                    <a:pt x="12441" y="6483"/>
                    <a:pt x="12352" y="6370"/>
                  </a:cubicBezTo>
                  <a:cubicBezTo>
                    <a:pt x="12255" y="6248"/>
                    <a:pt x="12118" y="6178"/>
                    <a:pt x="11973" y="6178"/>
                  </a:cubicBezTo>
                  <a:lnTo>
                    <a:pt x="8562" y="6178"/>
                  </a:lnTo>
                  <a:lnTo>
                    <a:pt x="8553" y="3839"/>
                  </a:lnTo>
                  <a:cubicBezTo>
                    <a:pt x="8553" y="3758"/>
                    <a:pt x="8553" y="3698"/>
                    <a:pt x="8556" y="3646"/>
                  </a:cubicBezTo>
                  <a:cubicBezTo>
                    <a:pt x="8559" y="3595"/>
                    <a:pt x="8565" y="3553"/>
                    <a:pt x="8577" y="3509"/>
                  </a:cubicBezTo>
                  <a:cubicBezTo>
                    <a:pt x="8593" y="3462"/>
                    <a:pt x="8617" y="3419"/>
                    <a:pt x="8648" y="3385"/>
                  </a:cubicBezTo>
                  <a:cubicBezTo>
                    <a:pt x="8678" y="3350"/>
                    <a:pt x="8716" y="3322"/>
                    <a:pt x="8758" y="3305"/>
                  </a:cubicBezTo>
                  <a:cubicBezTo>
                    <a:pt x="8796" y="3292"/>
                    <a:pt x="8833" y="3285"/>
                    <a:pt x="8878" y="3281"/>
                  </a:cubicBezTo>
                  <a:cubicBezTo>
                    <a:pt x="8924" y="3278"/>
                    <a:pt x="8978" y="3277"/>
                    <a:pt x="9049" y="3277"/>
                  </a:cubicBezTo>
                  <a:close/>
                  <a:moveTo>
                    <a:pt x="3716" y="3517"/>
                  </a:moveTo>
                  <a:cubicBezTo>
                    <a:pt x="4013" y="3517"/>
                    <a:pt x="4310" y="3646"/>
                    <a:pt x="4537" y="3902"/>
                  </a:cubicBezTo>
                  <a:cubicBezTo>
                    <a:pt x="4990" y="4415"/>
                    <a:pt x="4990" y="5247"/>
                    <a:pt x="4537" y="5760"/>
                  </a:cubicBezTo>
                  <a:cubicBezTo>
                    <a:pt x="4084" y="6273"/>
                    <a:pt x="3348" y="6273"/>
                    <a:pt x="2895" y="5760"/>
                  </a:cubicBezTo>
                  <a:cubicBezTo>
                    <a:pt x="2442" y="5247"/>
                    <a:pt x="2442" y="4415"/>
                    <a:pt x="2895" y="3902"/>
                  </a:cubicBezTo>
                  <a:cubicBezTo>
                    <a:pt x="3122" y="3646"/>
                    <a:pt x="3419" y="3517"/>
                    <a:pt x="3716" y="3517"/>
                  </a:cubicBezTo>
                  <a:close/>
                  <a:moveTo>
                    <a:pt x="3888" y="7101"/>
                  </a:moveTo>
                  <a:lnTo>
                    <a:pt x="11576" y="7101"/>
                  </a:lnTo>
                  <a:cubicBezTo>
                    <a:pt x="11535" y="7343"/>
                    <a:pt x="11434" y="7568"/>
                    <a:pt x="11286" y="7750"/>
                  </a:cubicBezTo>
                  <a:cubicBezTo>
                    <a:pt x="11069" y="8016"/>
                    <a:pt x="10766" y="8172"/>
                    <a:pt x="10445" y="8181"/>
                  </a:cubicBezTo>
                  <a:lnTo>
                    <a:pt x="5628" y="8174"/>
                  </a:lnTo>
                  <a:cubicBezTo>
                    <a:pt x="5528" y="8172"/>
                    <a:pt x="5429" y="8208"/>
                    <a:pt x="5349" y="8277"/>
                  </a:cubicBezTo>
                  <a:cubicBezTo>
                    <a:pt x="5256" y="8357"/>
                    <a:pt x="5194" y="8476"/>
                    <a:pt x="5177" y="8607"/>
                  </a:cubicBezTo>
                  <a:lnTo>
                    <a:pt x="5177" y="20697"/>
                  </a:lnTo>
                  <a:lnTo>
                    <a:pt x="4271" y="20697"/>
                  </a:lnTo>
                  <a:lnTo>
                    <a:pt x="4271" y="15303"/>
                  </a:lnTo>
                  <a:cubicBezTo>
                    <a:pt x="4271" y="15041"/>
                    <a:pt x="4084" y="14829"/>
                    <a:pt x="3852" y="14829"/>
                  </a:cubicBezTo>
                  <a:cubicBezTo>
                    <a:pt x="3621" y="14829"/>
                    <a:pt x="3433" y="15041"/>
                    <a:pt x="3433" y="15303"/>
                  </a:cubicBezTo>
                  <a:lnTo>
                    <a:pt x="3433" y="20697"/>
                  </a:lnTo>
                  <a:lnTo>
                    <a:pt x="2534" y="20697"/>
                  </a:lnTo>
                  <a:lnTo>
                    <a:pt x="2534" y="10500"/>
                  </a:lnTo>
                  <a:cubicBezTo>
                    <a:pt x="2534" y="10238"/>
                    <a:pt x="2346" y="10026"/>
                    <a:pt x="2115" y="10026"/>
                  </a:cubicBezTo>
                  <a:cubicBezTo>
                    <a:pt x="1883" y="10026"/>
                    <a:pt x="1696" y="10238"/>
                    <a:pt x="1696" y="10500"/>
                  </a:cubicBezTo>
                  <a:lnTo>
                    <a:pt x="1696" y="15054"/>
                  </a:lnTo>
                  <a:lnTo>
                    <a:pt x="1628" y="15054"/>
                  </a:lnTo>
                  <a:cubicBezTo>
                    <a:pt x="1382" y="15009"/>
                    <a:pt x="1161" y="14854"/>
                    <a:pt x="1015" y="14624"/>
                  </a:cubicBezTo>
                  <a:cubicBezTo>
                    <a:pt x="913" y="14462"/>
                    <a:pt x="854" y="14270"/>
                    <a:pt x="845" y="14072"/>
                  </a:cubicBezTo>
                  <a:lnTo>
                    <a:pt x="845" y="10440"/>
                  </a:lnTo>
                  <a:cubicBezTo>
                    <a:pt x="844" y="9528"/>
                    <a:pt x="1173" y="8657"/>
                    <a:pt x="1754" y="8027"/>
                  </a:cubicBezTo>
                  <a:cubicBezTo>
                    <a:pt x="2327" y="7406"/>
                    <a:pt x="3096" y="7072"/>
                    <a:pt x="3888" y="7101"/>
                  </a:cubicBezTo>
                  <a:close/>
                  <a:moveTo>
                    <a:pt x="19295" y="7327"/>
                  </a:moveTo>
                  <a:cubicBezTo>
                    <a:pt x="19193" y="7327"/>
                    <a:pt x="19091" y="7371"/>
                    <a:pt x="19013" y="7460"/>
                  </a:cubicBezTo>
                  <a:cubicBezTo>
                    <a:pt x="18858" y="7636"/>
                    <a:pt x="18858" y="7922"/>
                    <a:pt x="19013" y="8098"/>
                  </a:cubicBezTo>
                  <a:cubicBezTo>
                    <a:pt x="19169" y="8274"/>
                    <a:pt x="19422" y="8274"/>
                    <a:pt x="19578" y="8098"/>
                  </a:cubicBezTo>
                  <a:cubicBezTo>
                    <a:pt x="19734" y="7922"/>
                    <a:pt x="19734" y="7636"/>
                    <a:pt x="19578" y="7460"/>
                  </a:cubicBezTo>
                  <a:cubicBezTo>
                    <a:pt x="19500" y="7371"/>
                    <a:pt x="19397" y="7327"/>
                    <a:pt x="19295" y="7327"/>
                  </a:cubicBezTo>
                  <a:close/>
                  <a:moveTo>
                    <a:pt x="18079" y="8727"/>
                  </a:moveTo>
                  <a:cubicBezTo>
                    <a:pt x="17966" y="8717"/>
                    <a:pt x="17849" y="8758"/>
                    <a:pt x="17760" y="8854"/>
                  </a:cubicBezTo>
                  <a:lnTo>
                    <a:pt x="15892" y="10967"/>
                  </a:lnTo>
                  <a:lnTo>
                    <a:pt x="15219" y="10206"/>
                  </a:lnTo>
                  <a:cubicBezTo>
                    <a:pt x="15139" y="10115"/>
                    <a:pt x="15029" y="10066"/>
                    <a:pt x="14916" y="10069"/>
                  </a:cubicBezTo>
                  <a:cubicBezTo>
                    <a:pt x="14810" y="10073"/>
                    <a:pt x="14710" y="10121"/>
                    <a:pt x="14636" y="10206"/>
                  </a:cubicBezTo>
                  <a:lnTo>
                    <a:pt x="12299" y="12850"/>
                  </a:lnTo>
                  <a:lnTo>
                    <a:pt x="11645" y="12111"/>
                  </a:lnTo>
                  <a:cubicBezTo>
                    <a:pt x="11573" y="12029"/>
                    <a:pt x="11476" y="11981"/>
                    <a:pt x="11374" y="11977"/>
                  </a:cubicBezTo>
                  <a:cubicBezTo>
                    <a:pt x="11262" y="11972"/>
                    <a:pt x="11153" y="12021"/>
                    <a:pt x="11074" y="12111"/>
                  </a:cubicBezTo>
                  <a:lnTo>
                    <a:pt x="9806" y="13546"/>
                  </a:lnTo>
                  <a:cubicBezTo>
                    <a:pt x="9679" y="13714"/>
                    <a:pt x="9678" y="13961"/>
                    <a:pt x="9804" y="14129"/>
                  </a:cubicBezTo>
                  <a:cubicBezTo>
                    <a:pt x="9954" y="14329"/>
                    <a:pt x="10220" y="14349"/>
                    <a:pt x="10391" y="14173"/>
                  </a:cubicBezTo>
                  <a:lnTo>
                    <a:pt x="11337" y="13094"/>
                  </a:lnTo>
                  <a:lnTo>
                    <a:pt x="12029" y="13879"/>
                  </a:lnTo>
                  <a:cubicBezTo>
                    <a:pt x="12093" y="13949"/>
                    <a:pt x="12178" y="13991"/>
                    <a:pt x="12268" y="13995"/>
                  </a:cubicBezTo>
                  <a:cubicBezTo>
                    <a:pt x="12369" y="14001"/>
                    <a:pt x="12468" y="13958"/>
                    <a:pt x="12540" y="13879"/>
                  </a:cubicBezTo>
                  <a:lnTo>
                    <a:pt x="14918" y="11188"/>
                  </a:lnTo>
                  <a:lnTo>
                    <a:pt x="15621" y="11982"/>
                  </a:lnTo>
                  <a:cubicBezTo>
                    <a:pt x="15691" y="12067"/>
                    <a:pt x="15789" y="12114"/>
                    <a:pt x="15891" y="12114"/>
                  </a:cubicBezTo>
                  <a:cubicBezTo>
                    <a:pt x="15992" y="12113"/>
                    <a:pt x="16089" y="12066"/>
                    <a:pt x="16158" y="11982"/>
                  </a:cubicBezTo>
                  <a:lnTo>
                    <a:pt x="18341" y="9512"/>
                  </a:lnTo>
                  <a:cubicBezTo>
                    <a:pt x="18485" y="9350"/>
                    <a:pt x="18500" y="9093"/>
                    <a:pt x="18376" y="8910"/>
                  </a:cubicBezTo>
                  <a:cubicBezTo>
                    <a:pt x="18301" y="8799"/>
                    <a:pt x="18192" y="8737"/>
                    <a:pt x="18079" y="8727"/>
                  </a:cubicBezTo>
                  <a:close/>
                  <a:moveTo>
                    <a:pt x="8130" y="10048"/>
                  </a:moveTo>
                  <a:cubicBezTo>
                    <a:pt x="8017" y="10048"/>
                    <a:pt x="7904" y="10097"/>
                    <a:pt x="7818" y="10194"/>
                  </a:cubicBezTo>
                  <a:cubicBezTo>
                    <a:pt x="7645" y="10389"/>
                    <a:pt x="7645" y="10706"/>
                    <a:pt x="7818" y="10901"/>
                  </a:cubicBezTo>
                  <a:cubicBezTo>
                    <a:pt x="7990" y="11096"/>
                    <a:pt x="8270" y="11096"/>
                    <a:pt x="8442" y="10901"/>
                  </a:cubicBezTo>
                  <a:cubicBezTo>
                    <a:pt x="8615" y="10706"/>
                    <a:pt x="8615" y="10389"/>
                    <a:pt x="8442" y="10194"/>
                  </a:cubicBezTo>
                  <a:cubicBezTo>
                    <a:pt x="8356" y="10097"/>
                    <a:pt x="8243" y="10048"/>
                    <a:pt x="8130" y="10048"/>
                  </a:cubicBezTo>
                  <a:close/>
                  <a:moveTo>
                    <a:pt x="14077" y="16577"/>
                  </a:moveTo>
                  <a:lnTo>
                    <a:pt x="15538" y="16577"/>
                  </a:lnTo>
                  <a:lnTo>
                    <a:pt x="16746" y="20697"/>
                  </a:lnTo>
                  <a:lnTo>
                    <a:pt x="12814" y="20697"/>
                  </a:lnTo>
                  <a:lnTo>
                    <a:pt x="14077" y="16577"/>
                  </a:lnTo>
                  <a:close/>
                </a:path>
              </a:pathLst>
            </a:custGeom>
            <a:solidFill>
              <a:srgbClr val="A4EA7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62164828-ED74-465F-8144-AADC5EC1708F}"/>
              </a:ext>
            </a:extLst>
          </p:cNvPr>
          <p:cNvGrpSpPr/>
          <p:nvPr/>
        </p:nvGrpSpPr>
        <p:grpSpPr>
          <a:xfrm>
            <a:off x="4596312" y="1371336"/>
            <a:ext cx="4547688" cy="1631216"/>
            <a:chOff x="4519994" y="1433499"/>
            <a:chExt cx="4547688" cy="1631216"/>
          </a:xfrm>
        </p:grpSpPr>
        <p:sp>
          <p:nvSpPr>
            <p:cNvPr id="12" name="矩形 11"/>
            <p:cNvSpPr/>
            <p:nvPr/>
          </p:nvSpPr>
          <p:spPr>
            <a:xfrm>
              <a:off x="5278226" y="1433499"/>
              <a:ext cx="378945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Establishing the Model of </a:t>
              </a:r>
              <a:br>
                <a:rPr lang="en-US" altLang="zh-CN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altLang="zh-CN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God Ordained Way</a:t>
              </a:r>
            </a:p>
            <a:p>
              <a:r>
                <a:rPr lang="zh-TW" altLang="en-US" sz="2800" b="1" dirty="0">
                  <a:solidFill>
                    <a:srgbClr val="A4EA78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建立神命定之路的模型</a:t>
              </a:r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xmlns="" id="{5242FFEE-C7C6-4E9D-9A64-73B3CB10D94E}"/>
                </a:ext>
              </a:extLst>
            </p:cNvPr>
            <p:cNvSpPr/>
            <p:nvPr/>
          </p:nvSpPr>
          <p:spPr>
            <a:xfrm>
              <a:off x="4519994" y="1838122"/>
              <a:ext cx="720000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4630" y="0"/>
                  </a:moveTo>
                  <a:cubicBezTo>
                    <a:pt x="14012" y="0"/>
                    <a:pt x="13394" y="266"/>
                    <a:pt x="12922" y="800"/>
                  </a:cubicBezTo>
                  <a:cubicBezTo>
                    <a:pt x="12531" y="1243"/>
                    <a:pt x="12303" y="1799"/>
                    <a:pt x="12236" y="2374"/>
                  </a:cubicBezTo>
                  <a:lnTo>
                    <a:pt x="9567" y="2374"/>
                  </a:lnTo>
                  <a:lnTo>
                    <a:pt x="9558" y="2374"/>
                  </a:lnTo>
                  <a:cubicBezTo>
                    <a:pt x="9286" y="2374"/>
                    <a:pt x="9081" y="2375"/>
                    <a:pt x="8908" y="2388"/>
                  </a:cubicBezTo>
                  <a:cubicBezTo>
                    <a:pt x="8735" y="2401"/>
                    <a:pt x="8594" y="2427"/>
                    <a:pt x="8449" y="2479"/>
                  </a:cubicBezTo>
                  <a:cubicBezTo>
                    <a:pt x="8289" y="2545"/>
                    <a:pt x="8146" y="2649"/>
                    <a:pt x="8028" y="2782"/>
                  </a:cubicBezTo>
                  <a:cubicBezTo>
                    <a:pt x="7911" y="2915"/>
                    <a:pt x="7819" y="3077"/>
                    <a:pt x="7760" y="3258"/>
                  </a:cubicBezTo>
                  <a:cubicBezTo>
                    <a:pt x="7714" y="3423"/>
                    <a:pt x="7691" y="3584"/>
                    <a:pt x="7679" y="3779"/>
                  </a:cubicBezTo>
                  <a:cubicBezTo>
                    <a:pt x="7667" y="3975"/>
                    <a:pt x="7668" y="4207"/>
                    <a:pt x="7668" y="4513"/>
                  </a:cubicBezTo>
                  <a:lnTo>
                    <a:pt x="7675" y="6178"/>
                  </a:lnTo>
                  <a:lnTo>
                    <a:pt x="5282" y="6178"/>
                  </a:lnTo>
                  <a:cubicBezTo>
                    <a:pt x="5870" y="5305"/>
                    <a:pt x="5813" y="4054"/>
                    <a:pt x="5108" y="3256"/>
                  </a:cubicBezTo>
                  <a:cubicBezTo>
                    <a:pt x="4724" y="2821"/>
                    <a:pt x="4220" y="2603"/>
                    <a:pt x="3716" y="2603"/>
                  </a:cubicBezTo>
                  <a:cubicBezTo>
                    <a:pt x="3213" y="2603"/>
                    <a:pt x="2709" y="2821"/>
                    <a:pt x="2324" y="3256"/>
                  </a:cubicBezTo>
                  <a:cubicBezTo>
                    <a:pt x="1556" y="4126"/>
                    <a:pt x="1556" y="5536"/>
                    <a:pt x="2324" y="6406"/>
                  </a:cubicBezTo>
                  <a:cubicBezTo>
                    <a:pt x="2353" y="6438"/>
                    <a:pt x="2383" y="6467"/>
                    <a:pt x="2412" y="6497"/>
                  </a:cubicBezTo>
                  <a:cubicBezTo>
                    <a:pt x="1750" y="6767"/>
                    <a:pt x="1170" y="7247"/>
                    <a:pt x="744" y="7881"/>
                  </a:cubicBezTo>
                  <a:cubicBezTo>
                    <a:pt x="287" y="8561"/>
                    <a:pt x="27" y="9386"/>
                    <a:pt x="1" y="10240"/>
                  </a:cubicBezTo>
                  <a:lnTo>
                    <a:pt x="1" y="13932"/>
                  </a:lnTo>
                  <a:cubicBezTo>
                    <a:pt x="-7" y="14381"/>
                    <a:pt x="117" y="14819"/>
                    <a:pt x="355" y="15179"/>
                  </a:cubicBezTo>
                  <a:cubicBezTo>
                    <a:pt x="662" y="15643"/>
                    <a:pt x="1129" y="15938"/>
                    <a:pt x="1640" y="15989"/>
                  </a:cubicBezTo>
                  <a:lnTo>
                    <a:pt x="1696" y="15989"/>
                  </a:lnTo>
                  <a:lnTo>
                    <a:pt x="1696" y="20697"/>
                  </a:lnTo>
                  <a:lnTo>
                    <a:pt x="627" y="20697"/>
                  </a:lnTo>
                  <a:cubicBezTo>
                    <a:pt x="407" y="20697"/>
                    <a:pt x="228" y="20900"/>
                    <a:pt x="228" y="21149"/>
                  </a:cubicBezTo>
                  <a:cubicBezTo>
                    <a:pt x="228" y="21398"/>
                    <a:pt x="407" y="21600"/>
                    <a:pt x="627" y="21600"/>
                  </a:cubicBezTo>
                  <a:lnTo>
                    <a:pt x="20830" y="21600"/>
                  </a:lnTo>
                  <a:cubicBezTo>
                    <a:pt x="21050" y="21600"/>
                    <a:pt x="21230" y="21398"/>
                    <a:pt x="21230" y="21149"/>
                  </a:cubicBezTo>
                  <a:cubicBezTo>
                    <a:pt x="21230" y="20900"/>
                    <a:pt x="21050" y="20697"/>
                    <a:pt x="20830" y="20697"/>
                  </a:cubicBezTo>
                  <a:lnTo>
                    <a:pt x="17587" y="20697"/>
                  </a:lnTo>
                  <a:lnTo>
                    <a:pt x="16378" y="16577"/>
                  </a:lnTo>
                  <a:lnTo>
                    <a:pt x="19694" y="16577"/>
                  </a:lnTo>
                  <a:cubicBezTo>
                    <a:pt x="19969" y="16577"/>
                    <a:pt x="20175" y="16577"/>
                    <a:pt x="20349" y="16564"/>
                  </a:cubicBezTo>
                  <a:cubicBezTo>
                    <a:pt x="20524" y="16551"/>
                    <a:pt x="20666" y="16524"/>
                    <a:pt x="20812" y="16472"/>
                  </a:cubicBezTo>
                  <a:cubicBezTo>
                    <a:pt x="20972" y="16406"/>
                    <a:pt x="21115" y="16302"/>
                    <a:pt x="21232" y="16169"/>
                  </a:cubicBezTo>
                  <a:cubicBezTo>
                    <a:pt x="21350" y="16036"/>
                    <a:pt x="21442" y="15874"/>
                    <a:pt x="21500" y="15693"/>
                  </a:cubicBezTo>
                  <a:cubicBezTo>
                    <a:pt x="21546" y="15528"/>
                    <a:pt x="21570" y="15367"/>
                    <a:pt x="21581" y="15171"/>
                  </a:cubicBezTo>
                  <a:cubicBezTo>
                    <a:pt x="21593" y="14976"/>
                    <a:pt x="21593" y="14744"/>
                    <a:pt x="21593" y="14438"/>
                  </a:cubicBezTo>
                  <a:lnTo>
                    <a:pt x="21593" y="4523"/>
                  </a:lnTo>
                  <a:cubicBezTo>
                    <a:pt x="21593" y="4211"/>
                    <a:pt x="21593" y="3978"/>
                    <a:pt x="21581" y="3781"/>
                  </a:cubicBezTo>
                  <a:cubicBezTo>
                    <a:pt x="21570" y="3584"/>
                    <a:pt x="21546" y="3423"/>
                    <a:pt x="21500" y="3258"/>
                  </a:cubicBezTo>
                  <a:cubicBezTo>
                    <a:pt x="21442" y="3077"/>
                    <a:pt x="21350" y="2915"/>
                    <a:pt x="21232" y="2782"/>
                  </a:cubicBezTo>
                  <a:cubicBezTo>
                    <a:pt x="21115" y="2649"/>
                    <a:pt x="20972" y="2545"/>
                    <a:pt x="20812" y="2479"/>
                  </a:cubicBezTo>
                  <a:cubicBezTo>
                    <a:pt x="20666" y="2427"/>
                    <a:pt x="20524" y="2400"/>
                    <a:pt x="20351" y="2387"/>
                  </a:cubicBezTo>
                  <a:cubicBezTo>
                    <a:pt x="20178" y="2374"/>
                    <a:pt x="19973" y="2374"/>
                    <a:pt x="19702" y="2374"/>
                  </a:cubicBezTo>
                  <a:lnTo>
                    <a:pt x="17024" y="2374"/>
                  </a:lnTo>
                  <a:cubicBezTo>
                    <a:pt x="16957" y="1799"/>
                    <a:pt x="16730" y="1243"/>
                    <a:pt x="16339" y="800"/>
                  </a:cubicBezTo>
                  <a:cubicBezTo>
                    <a:pt x="15867" y="266"/>
                    <a:pt x="15249" y="0"/>
                    <a:pt x="14630" y="0"/>
                  </a:cubicBezTo>
                  <a:close/>
                  <a:moveTo>
                    <a:pt x="14630" y="924"/>
                  </a:moveTo>
                  <a:cubicBezTo>
                    <a:pt x="15039" y="924"/>
                    <a:pt x="15449" y="1101"/>
                    <a:pt x="15761" y="1454"/>
                  </a:cubicBezTo>
                  <a:cubicBezTo>
                    <a:pt x="15992" y="1715"/>
                    <a:pt x="16137" y="2037"/>
                    <a:pt x="16196" y="2374"/>
                  </a:cubicBezTo>
                  <a:lnTo>
                    <a:pt x="13064" y="2374"/>
                  </a:lnTo>
                  <a:cubicBezTo>
                    <a:pt x="13124" y="2037"/>
                    <a:pt x="13268" y="1715"/>
                    <a:pt x="13500" y="1454"/>
                  </a:cubicBezTo>
                  <a:cubicBezTo>
                    <a:pt x="13812" y="1101"/>
                    <a:pt x="14221" y="924"/>
                    <a:pt x="14630" y="924"/>
                  </a:cubicBezTo>
                  <a:close/>
                  <a:moveTo>
                    <a:pt x="9049" y="3277"/>
                  </a:moveTo>
                  <a:lnTo>
                    <a:pt x="9051" y="3277"/>
                  </a:lnTo>
                  <a:lnTo>
                    <a:pt x="20211" y="3277"/>
                  </a:lnTo>
                  <a:cubicBezTo>
                    <a:pt x="20282" y="3277"/>
                    <a:pt x="20336" y="3278"/>
                    <a:pt x="20381" y="3281"/>
                  </a:cubicBezTo>
                  <a:cubicBezTo>
                    <a:pt x="20427" y="3285"/>
                    <a:pt x="20464" y="3291"/>
                    <a:pt x="20502" y="3305"/>
                  </a:cubicBezTo>
                  <a:cubicBezTo>
                    <a:pt x="20544" y="3322"/>
                    <a:pt x="20582" y="3350"/>
                    <a:pt x="20613" y="3385"/>
                  </a:cubicBezTo>
                  <a:cubicBezTo>
                    <a:pt x="20644" y="3419"/>
                    <a:pt x="20668" y="3462"/>
                    <a:pt x="20683" y="3509"/>
                  </a:cubicBezTo>
                  <a:cubicBezTo>
                    <a:pt x="20695" y="3553"/>
                    <a:pt x="20701" y="3595"/>
                    <a:pt x="20704" y="3646"/>
                  </a:cubicBezTo>
                  <a:cubicBezTo>
                    <a:pt x="20707" y="3698"/>
                    <a:pt x="20707" y="3759"/>
                    <a:pt x="20707" y="3841"/>
                  </a:cubicBezTo>
                  <a:lnTo>
                    <a:pt x="20707" y="15112"/>
                  </a:lnTo>
                  <a:cubicBezTo>
                    <a:pt x="20707" y="15193"/>
                    <a:pt x="20707" y="15253"/>
                    <a:pt x="20704" y="15304"/>
                  </a:cubicBezTo>
                  <a:cubicBezTo>
                    <a:pt x="20701" y="15356"/>
                    <a:pt x="20695" y="15398"/>
                    <a:pt x="20683" y="15441"/>
                  </a:cubicBezTo>
                  <a:cubicBezTo>
                    <a:pt x="20668" y="15489"/>
                    <a:pt x="20644" y="15531"/>
                    <a:pt x="20613" y="15566"/>
                  </a:cubicBezTo>
                  <a:cubicBezTo>
                    <a:pt x="20582" y="15601"/>
                    <a:pt x="20544" y="15628"/>
                    <a:pt x="20502" y="15646"/>
                  </a:cubicBezTo>
                  <a:cubicBezTo>
                    <a:pt x="20464" y="15659"/>
                    <a:pt x="20427" y="15666"/>
                    <a:pt x="20381" y="15670"/>
                  </a:cubicBezTo>
                  <a:cubicBezTo>
                    <a:pt x="20336" y="15673"/>
                    <a:pt x="20281" y="15674"/>
                    <a:pt x="20209" y="15674"/>
                  </a:cubicBezTo>
                  <a:lnTo>
                    <a:pt x="9049" y="15674"/>
                  </a:lnTo>
                  <a:cubicBezTo>
                    <a:pt x="8978" y="15674"/>
                    <a:pt x="8924" y="15673"/>
                    <a:pt x="8879" y="15670"/>
                  </a:cubicBezTo>
                  <a:cubicBezTo>
                    <a:pt x="8834" y="15666"/>
                    <a:pt x="8796" y="15659"/>
                    <a:pt x="8758" y="15646"/>
                  </a:cubicBezTo>
                  <a:cubicBezTo>
                    <a:pt x="8716" y="15628"/>
                    <a:pt x="8678" y="15601"/>
                    <a:pt x="8648" y="15566"/>
                  </a:cubicBezTo>
                  <a:cubicBezTo>
                    <a:pt x="8617" y="15531"/>
                    <a:pt x="8593" y="15489"/>
                    <a:pt x="8577" y="15441"/>
                  </a:cubicBezTo>
                  <a:cubicBezTo>
                    <a:pt x="8565" y="15398"/>
                    <a:pt x="8559" y="15356"/>
                    <a:pt x="8556" y="15304"/>
                  </a:cubicBezTo>
                  <a:cubicBezTo>
                    <a:pt x="8553" y="15253"/>
                    <a:pt x="8553" y="15191"/>
                    <a:pt x="8553" y="15110"/>
                  </a:cubicBezTo>
                  <a:lnTo>
                    <a:pt x="8553" y="12421"/>
                  </a:lnTo>
                  <a:cubicBezTo>
                    <a:pt x="8569" y="12138"/>
                    <a:pt x="8373" y="11897"/>
                    <a:pt x="8122" y="11890"/>
                  </a:cubicBezTo>
                  <a:cubicBezTo>
                    <a:pt x="7863" y="11884"/>
                    <a:pt x="7653" y="12128"/>
                    <a:pt x="7668" y="12421"/>
                  </a:cubicBezTo>
                  <a:lnTo>
                    <a:pt x="7668" y="14428"/>
                  </a:lnTo>
                  <a:cubicBezTo>
                    <a:pt x="7668" y="14739"/>
                    <a:pt x="7667" y="14973"/>
                    <a:pt x="7679" y="15170"/>
                  </a:cubicBezTo>
                  <a:cubicBezTo>
                    <a:pt x="7691" y="15367"/>
                    <a:pt x="7714" y="15528"/>
                    <a:pt x="7760" y="15693"/>
                  </a:cubicBezTo>
                  <a:cubicBezTo>
                    <a:pt x="7819" y="15874"/>
                    <a:pt x="7911" y="16036"/>
                    <a:pt x="8028" y="16169"/>
                  </a:cubicBezTo>
                  <a:cubicBezTo>
                    <a:pt x="8146" y="16302"/>
                    <a:pt x="8289" y="16406"/>
                    <a:pt x="8449" y="16472"/>
                  </a:cubicBezTo>
                  <a:cubicBezTo>
                    <a:pt x="8595" y="16524"/>
                    <a:pt x="8736" y="16551"/>
                    <a:pt x="8910" y="16564"/>
                  </a:cubicBezTo>
                  <a:cubicBezTo>
                    <a:pt x="9083" y="16577"/>
                    <a:pt x="9287" y="16577"/>
                    <a:pt x="9558" y="16577"/>
                  </a:cubicBezTo>
                  <a:lnTo>
                    <a:pt x="13233" y="16577"/>
                  </a:lnTo>
                  <a:lnTo>
                    <a:pt x="11970" y="20697"/>
                  </a:lnTo>
                  <a:lnTo>
                    <a:pt x="6014" y="20697"/>
                  </a:lnTo>
                  <a:lnTo>
                    <a:pt x="6014" y="9110"/>
                  </a:lnTo>
                  <a:lnTo>
                    <a:pt x="10413" y="9110"/>
                  </a:lnTo>
                  <a:cubicBezTo>
                    <a:pt x="10975" y="9093"/>
                    <a:pt x="11509" y="8824"/>
                    <a:pt x="11897" y="8363"/>
                  </a:cubicBezTo>
                  <a:cubicBezTo>
                    <a:pt x="12257" y="7935"/>
                    <a:pt x="12465" y="7373"/>
                    <a:pt x="12481" y="6782"/>
                  </a:cubicBezTo>
                  <a:cubicBezTo>
                    <a:pt x="12487" y="6631"/>
                    <a:pt x="12441" y="6483"/>
                    <a:pt x="12352" y="6370"/>
                  </a:cubicBezTo>
                  <a:cubicBezTo>
                    <a:pt x="12255" y="6248"/>
                    <a:pt x="12118" y="6178"/>
                    <a:pt x="11973" y="6178"/>
                  </a:cubicBezTo>
                  <a:lnTo>
                    <a:pt x="8562" y="6178"/>
                  </a:lnTo>
                  <a:lnTo>
                    <a:pt x="8553" y="3839"/>
                  </a:lnTo>
                  <a:cubicBezTo>
                    <a:pt x="8553" y="3758"/>
                    <a:pt x="8553" y="3698"/>
                    <a:pt x="8556" y="3646"/>
                  </a:cubicBezTo>
                  <a:cubicBezTo>
                    <a:pt x="8559" y="3595"/>
                    <a:pt x="8565" y="3553"/>
                    <a:pt x="8577" y="3509"/>
                  </a:cubicBezTo>
                  <a:cubicBezTo>
                    <a:pt x="8593" y="3462"/>
                    <a:pt x="8617" y="3419"/>
                    <a:pt x="8648" y="3385"/>
                  </a:cubicBezTo>
                  <a:cubicBezTo>
                    <a:pt x="8678" y="3350"/>
                    <a:pt x="8716" y="3322"/>
                    <a:pt x="8758" y="3305"/>
                  </a:cubicBezTo>
                  <a:cubicBezTo>
                    <a:pt x="8796" y="3292"/>
                    <a:pt x="8833" y="3285"/>
                    <a:pt x="8878" y="3281"/>
                  </a:cubicBezTo>
                  <a:cubicBezTo>
                    <a:pt x="8924" y="3278"/>
                    <a:pt x="8978" y="3277"/>
                    <a:pt x="9049" y="3277"/>
                  </a:cubicBezTo>
                  <a:close/>
                  <a:moveTo>
                    <a:pt x="3716" y="3517"/>
                  </a:moveTo>
                  <a:cubicBezTo>
                    <a:pt x="4013" y="3517"/>
                    <a:pt x="4310" y="3646"/>
                    <a:pt x="4537" y="3902"/>
                  </a:cubicBezTo>
                  <a:cubicBezTo>
                    <a:pt x="4990" y="4415"/>
                    <a:pt x="4990" y="5247"/>
                    <a:pt x="4537" y="5760"/>
                  </a:cubicBezTo>
                  <a:cubicBezTo>
                    <a:pt x="4084" y="6273"/>
                    <a:pt x="3348" y="6273"/>
                    <a:pt x="2895" y="5760"/>
                  </a:cubicBezTo>
                  <a:cubicBezTo>
                    <a:pt x="2442" y="5247"/>
                    <a:pt x="2442" y="4415"/>
                    <a:pt x="2895" y="3902"/>
                  </a:cubicBezTo>
                  <a:cubicBezTo>
                    <a:pt x="3122" y="3646"/>
                    <a:pt x="3419" y="3517"/>
                    <a:pt x="3716" y="3517"/>
                  </a:cubicBezTo>
                  <a:close/>
                  <a:moveTo>
                    <a:pt x="3888" y="7101"/>
                  </a:moveTo>
                  <a:lnTo>
                    <a:pt x="11576" y="7101"/>
                  </a:lnTo>
                  <a:cubicBezTo>
                    <a:pt x="11535" y="7343"/>
                    <a:pt x="11434" y="7568"/>
                    <a:pt x="11286" y="7750"/>
                  </a:cubicBezTo>
                  <a:cubicBezTo>
                    <a:pt x="11069" y="8016"/>
                    <a:pt x="10766" y="8172"/>
                    <a:pt x="10445" y="8181"/>
                  </a:cubicBezTo>
                  <a:lnTo>
                    <a:pt x="5628" y="8174"/>
                  </a:lnTo>
                  <a:cubicBezTo>
                    <a:pt x="5528" y="8172"/>
                    <a:pt x="5429" y="8208"/>
                    <a:pt x="5349" y="8277"/>
                  </a:cubicBezTo>
                  <a:cubicBezTo>
                    <a:pt x="5256" y="8357"/>
                    <a:pt x="5194" y="8476"/>
                    <a:pt x="5177" y="8607"/>
                  </a:cubicBezTo>
                  <a:lnTo>
                    <a:pt x="5177" y="20697"/>
                  </a:lnTo>
                  <a:lnTo>
                    <a:pt x="4271" y="20697"/>
                  </a:lnTo>
                  <a:lnTo>
                    <a:pt x="4271" y="15303"/>
                  </a:lnTo>
                  <a:cubicBezTo>
                    <a:pt x="4271" y="15041"/>
                    <a:pt x="4084" y="14829"/>
                    <a:pt x="3852" y="14829"/>
                  </a:cubicBezTo>
                  <a:cubicBezTo>
                    <a:pt x="3621" y="14829"/>
                    <a:pt x="3433" y="15041"/>
                    <a:pt x="3433" y="15303"/>
                  </a:cubicBezTo>
                  <a:lnTo>
                    <a:pt x="3433" y="20697"/>
                  </a:lnTo>
                  <a:lnTo>
                    <a:pt x="2534" y="20697"/>
                  </a:lnTo>
                  <a:lnTo>
                    <a:pt x="2534" y="10500"/>
                  </a:lnTo>
                  <a:cubicBezTo>
                    <a:pt x="2534" y="10238"/>
                    <a:pt x="2346" y="10026"/>
                    <a:pt x="2115" y="10026"/>
                  </a:cubicBezTo>
                  <a:cubicBezTo>
                    <a:pt x="1883" y="10026"/>
                    <a:pt x="1696" y="10238"/>
                    <a:pt x="1696" y="10500"/>
                  </a:cubicBezTo>
                  <a:lnTo>
                    <a:pt x="1696" y="15054"/>
                  </a:lnTo>
                  <a:lnTo>
                    <a:pt x="1628" y="15054"/>
                  </a:lnTo>
                  <a:cubicBezTo>
                    <a:pt x="1382" y="15009"/>
                    <a:pt x="1161" y="14854"/>
                    <a:pt x="1015" y="14624"/>
                  </a:cubicBezTo>
                  <a:cubicBezTo>
                    <a:pt x="913" y="14462"/>
                    <a:pt x="854" y="14270"/>
                    <a:pt x="845" y="14072"/>
                  </a:cubicBezTo>
                  <a:lnTo>
                    <a:pt x="845" y="10440"/>
                  </a:lnTo>
                  <a:cubicBezTo>
                    <a:pt x="844" y="9528"/>
                    <a:pt x="1173" y="8657"/>
                    <a:pt x="1754" y="8027"/>
                  </a:cubicBezTo>
                  <a:cubicBezTo>
                    <a:pt x="2327" y="7406"/>
                    <a:pt x="3096" y="7072"/>
                    <a:pt x="3888" y="7101"/>
                  </a:cubicBezTo>
                  <a:close/>
                  <a:moveTo>
                    <a:pt x="19295" y="7327"/>
                  </a:moveTo>
                  <a:cubicBezTo>
                    <a:pt x="19193" y="7327"/>
                    <a:pt x="19091" y="7371"/>
                    <a:pt x="19013" y="7460"/>
                  </a:cubicBezTo>
                  <a:cubicBezTo>
                    <a:pt x="18858" y="7636"/>
                    <a:pt x="18858" y="7922"/>
                    <a:pt x="19013" y="8098"/>
                  </a:cubicBezTo>
                  <a:cubicBezTo>
                    <a:pt x="19169" y="8274"/>
                    <a:pt x="19422" y="8274"/>
                    <a:pt x="19578" y="8098"/>
                  </a:cubicBezTo>
                  <a:cubicBezTo>
                    <a:pt x="19734" y="7922"/>
                    <a:pt x="19734" y="7636"/>
                    <a:pt x="19578" y="7460"/>
                  </a:cubicBezTo>
                  <a:cubicBezTo>
                    <a:pt x="19500" y="7371"/>
                    <a:pt x="19397" y="7327"/>
                    <a:pt x="19295" y="7327"/>
                  </a:cubicBezTo>
                  <a:close/>
                  <a:moveTo>
                    <a:pt x="18079" y="8727"/>
                  </a:moveTo>
                  <a:cubicBezTo>
                    <a:pt x="17966" y="8717"/>
                    <a:pt x="17849" y="8758"/>
                    <a:pt x="17760" y="8854"/>
                  </a:cubicBezTo>
                  <a:lnTo>
                    <a:pt x="15892" y="10967"/>
                  </a:lnTo>
                  <a:lnTo>
                    <a:pt x="15219" y="10206"/>
                  </a:lnTo>
                  <a:cubicBezTo>
                    <a:pt x="15139" y="10115"/>
                    <a:pt x="15029" y="10066"/>
                    <a:pt x="14916" y="10069"/>
                  </a:cubicBezTo>
                  <a:cubicBezTo>
                    <a:pt x="14810" y="10073"/>
                    <a:pt x="14710" y="10121"/>
                    <a:pt x="14636" y="10206"/>
                  </a:cubicBezTo>
                  <a:lnTo>
                    <a:pt x="12299" y="12850"/>
                  </a:lnTo>
                  <a:lnTo>
                    <a:pt x="11645" y="12111"/>
                  </a:lnTo>
                  <a:cubicBezTo>
                    <a:pt x="11573" y="12029"/>
                    <a:pt x="11476" y="11981"/>
                    <a:pt x="11374" y="11977"/>
                  </a:cubicBezTo>
                  <a:cubicBezTo>
                    <a:pt x="11262" y="11972"/>
                    <a:pt x="11153" y="12021"/>
                    <a:pt x="11074" y="12111"/>
                  </a:cubicBezTo>
                  <a:lnTo>
                    <a:pt x="9806" y="13546"/>
                  </a:lnTo>
                  <a:cubicBezTo>
                    <a:pt x="9679" y="13714"/>
                    <a:pt x="9678" y="13961"/>
                    <a:pt x="9804" y="14129"/>
                  </a:cubicBezTo>
                  <a:cubicBezTo>
                    <a:pt x="9954" y="14329"/>
                    <a:pt x="10220" y="14349"/>
                    <a:pt x="10391" y="14173"/>
                  </a:cubicBezTo>
                  <a:lnTo>
                    <a:pt x="11337" y="13094"/>
                  </a:lnTo>
                  <a:lnTo>
                    <a:pt x="12029" y="13879"/>
                  </a:lnTo>
                  <a:cubicBezTo>
                    <a:pt x="12093" y="13949"/>
                    <a:pt x="12178" y="13991"/>
                    <a:pt x="12268" y="13995"/>
                  </a:cubicBezTo>
                  <a:cubicBezTo>
                    <a:pt x="12369" y="14001"/>
                    <a:pt x="12468" y="13958"/>
                    <a:pt x="12540" y="13879"/>
                  </a:cubicBezTo>
                  <a:lnTo>
                    <a:pt x="14918" y="11188"/>
                  </a:lnTo>
                  <a:lnTo>
                    <a:pt x="15621" y="11982"/>
                  </a:lnTo>
                  <a:cubicBezTo>
                    <a:pt x="15691" y="12067"/>
                    <a:pt x="15789" y="12114"/>
                    <a:pt x="15891" y="12114"/>
                  </a:cubicBezTo>
                  <a:cubicBezTo>
                    <a:pt x="15992" y="12113"/>
                    <a:pt x="16089" y="12066"/>
                    <a:pt x="16158" y="11982"/>
                  </a:cubicBezTo>
                  <a:lnTo>
                    <a:pt x="18341" y="9512"/>
                  </a:lnTo>
                  <a:cubicBezTo>
                    <a:pt x="18485" y="9350"/>
                    <a:pt x="18500" y="9093"/>
                    <a:pt x="18376" y="8910"/>
                  </a:cubicBezTo>
                  <a:cubicBezTo>
                    <a:pt x="18301" y="8799"/>
                    <a:pt x="18192" y="8737"/>
                    <a:pt x="18079" y="8727"/>
                  </a:cubicBezTo>
                  <a:close/>
                  <a:moveTo>
                    <a:pt x="8130" y="10048"/>
                  </a:moveTo>
                  <a:cubicBezTo>
                    <a:pt x="8017" y="10048"/>
                    <a:pt x="7904" y="10097"/>
                    <a:pt x="7818" y="10194"/>
                  </a:cubicBezTo>
                  <a:cubicBezTo>
                    <a:pt x="7645" y="10389"/>
                    <a:pt x="7645" y="10706"/>
                    <a:pt x="7818" y="10901"/>
                  </a:cubicBezTo>
                  <a:cubicBezTo>
                    <a:pt x="7990" y="11096"/>
                    <a:pt x="8270" y="11096"/>
                    <a:pt x="8442" y="10901"/>
                  </a:cubicBezTo>
                  <a:cubicBezTo>
                    <a:pt x="8615" y="10706"/>
                    <a:pt x="8615" y="10389"/>
                    <a:pt x="8442" y="10194"/>
                  </a:cubicBezTo>
                  <a:cubicBezTo>
                    <a:pt x="8356" y="10097"/>
                    <a:pt x="8243" y="10048"/>
                    <a:pt x="8130" y="10048"/>
                  </a:cubicBezTo>
                  <a:close/>
                  <a:moveTo>
                    <a:pt x="14077" y="16577"/>
                  </a:moveTo>
                  <a:lnTo>
                    <a:pt x="15538" y="16577"/>
                  </a:lnTo>
                  <a:lnTo>
                    <a:pt x="16746" y="20697"/>
                  </a:lnTo>
                  <a:lnTo>
                    <a:pt x="12814" y="20697"/>
                  </a:lnTo>
                  <a:lnTo>
                    <a:pt x="14077" y="16577"/>
                  </a:lnTo>
                  <a:close/>
                </a:path>
              </a:pathLst>
            </a:custGeom>
            <a:solidFill>
              <a:srgbClr val="A4EA7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6507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C366175-77B6-4078-AB70-5D64ECC4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31" y="310073"/>
            <a:ext cx="3857774" cy="1058096"/>
          </a:xfrm>
        </p:spPr>
        <p:txBody>
          <a:bodyPr>
            <a:normAutofit/>
          </a:bodyPr>
          <a:lstStyle/>
          <a:p>
            <a:pPr hangingPunct="1"/>
            <a:r>
              <a:rPr lang="en-US" altLang="zh-TW" sz="3200" b="1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Practical Steps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具體步驟</a:t>
            </a:r>
            <a:endParaRPr lang="zh-TW" altLang="en-US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C9218D57-76F8-4E65-9B92-C6E9B0F03273}"/>
              </a:ext>
            </a:extLst>
          </p:cNvPr>
          <p:cNvGrpSpPr/>
          <p:nvPr/>
        </p:nvGrpSpPr>
        <p:grpSpPr>
          <a:xfrm>
            <a:off x="670180" y="2346526"/>
            <a:ext cx="2520000" cy="2520000"/>
            <a:chOff x="247974" y="836908"/>
            <a:chExt cx="5580000" cy="5580000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xmlns="" id="{B76C941E-DAE6-49F4-B662-7463E05EE3E4}"/>
                </a:ext>
              </a:extLst>
            </p:cNvPr>
            <p:cNvGrpSpPr/>
            <p:nvPr/>
          </p:nvGrpSpPr>
          <p:grpSpPr>
            <a:xfrm>
              <a:off x="247974" y="836908"/>
              <a:ext cx="5580000" cy="5580000"/>
              <a:chOff x="247974" y="836908"/>
              <a:chExt cx="5580000" cy="5580000"/>
            </a:xfrm>
          </p:grpSpPr>
          <p:sp>
            <p:nvSpPr>
              <p:cNvPr id="18" name="橢圓 17">
                <a:extLst>
                  <a:ext uri="{FF2B5EF4-FFF2-40B4-BE49-F238E27FC236}">
                    <a16:creationId xmlns:a16="http://schemas.microsoft.com/office/drawing/2014/main" xmlns="" id="{9C492672-7F82-413B-A718-8F8B3CFFF9E9}"/>
                  </a:ext>
                </a:extLst>
              </p:cNvPr>
              <p:cNvSpPr/>
              <p:nvPr/>
            </p:nvSpPr>
            <p:spPr>
              <a:xfrm>
                <a:off x="247974" y="836908"/>
                <a:ext cx="5580000" cy="5580000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9" name="橢圓 18">
                <a:extLst>
                  <a:ext uri="{FF2B5EF4-FFF2-40B4-BE49-F238E27FC236}">
                    <a16:creationId xmlns:a16="http://schemas.microsoft.com/office/drawing/2014/main" xmlns="" id="{4AA21320-2833-4C8C-8210-46DE8D791A7C}"/>
                  </a:ext>
                </a:extLst>
              </p:cNvPr>
              <p:cNvSpPr/>
              <p:nvPr/>
            </p:nvSpPr>
            <p:spPr>
              <a:xfrm>
                <a:off x="1057973" y="836908"/>
                <a:ext cx="3960000" cy="3960000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0" name="橢圓 19">
                <a:extLst>
                  <a:ext uri="{FF2B5EF4-FFF2-40B4-BE49-F238E27FC236}">
                    <a16:creationId xmlns:a16="http://schemas.microsoft.com/office/drawing/2014/main" xmlns="" id="{005B2C35-8870-4237-A6BF-CA8C5FB1856A}"/>
                  </a:ext>
                </a:extLst>
              </p:cNvPr>
              <p:cNvSpPr/>
              <p:nvPr/>
            </p:nvSpPr>
            <p:spPr>
              <a:xfrm>
                <a:off x="1777973" y="836908"/>
                <a:ext cx="2520000" cy="2520000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xmlns="" id="{6BC5FE1E-D9C8-4EFB-84AF-BFADAEA747FA}"/>
                </a:ext>
              </a:extLst>
            </p:cNvPr>
            <p:cNvGrpSpPr/>
            <p:nvPr/>
          </p:nvGrpSpPr>
          <p:grpSpPr>
            <a:xfrm>
              <a:off x="577101" y="1496744"/>
              <a:ext cx="4921741" cy="4508206"/>
              <a:chOff x="577101" y="1496744"/>
              <a:chExt cx="4921741" cy="4508206"/>
            </a:xfrm>
          </p:grpSpPr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xmlns="" id="{AFD29E9E-E708-49F2-BC3B-96A2FB467538}"/>
                  </a:ext>
                </a:extLst>
              </p:cNvPr>
              <p:cNvSpPr txBox="1"/>
              <p:nvPr/>
            </p:nvSpPr>
            <p:spPr>
              <a:xfrm>
                <a:off x="577101" y="1496744"/>
                <a:ext cx="4921741" cy="18400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1600" b="1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Coworkers </a:t>
                </a:r>
                <a:br>
                  <a:rPr kumimoji="0" lang="en-US" altLang="zh-TW" sz="1600" b="1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en-US" altLang="zh-TW" sz="1600" b="1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&amp;</a:t>
                </a:r>
              </a:p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Responsible Brothers</a:t>
                </a:r>
                <a:endParaRPr kumimoji="0" lang="zh-TW" altLang="en-US" sz="1600" b="1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xmlns="" id="{C867A733-387B-49D7-AFA0-62E60F0B390A}"/>
                  </a:ext>
                </a:extLst>
              </p:cNvPr>
              <p:cNvSpPr txBox="1"/>
              <p:nvPr/>
            </p:nvSpPr>
            <p:spPr>
              <a:xfrm>
                <a:off x="1645505" y="3660402"/>
                <a:ext cx="2784940" cy="749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1600" b="1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Major Cities</a:t>
                </a:r>
                <a:endParaRPr kumimoji="0" lang="zh-TW" altLang="en-US" sz="1600" b="1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xmlns="" id="{10DE5424-AAD5-4BEC-8D3C-A2BA3B5A72E4}"/>
                  </a:ext>
                </a:extLst>
              </p:cNvPr>
              <p:cNvSpPr txBox="1"/>
              <p:nvPr/>
            </p:nvSpPr>
            <p:spPr>
              <a:xfrm>
                <a:off x="2254245" y="5255299"/>
                <a:ext cx="1567457" cy="749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1600" b="1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States</a:t>
                </a:r>
                <a:endParaRPr kumimoji="0" lang="zh-TW" altLang="en-US" sz="2000" b="1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78A2CE98-A821-4208-8559-448109330FF1}"/>
              </a:ext>
            </a:extLst>
          </p:cNvPr>
          <p:cNvGrpSpPr/>
          <p:nvPr/>
        </p:nvGrpSpPr>
        <p:grpSpPr>
          <a:xfrm>
            <a:off x="3700613" y="1335730"/>
            <a:ext cx="4984899" cy="5185939"/>
            <a:chOff x="4092902" y="830455"/>
            <a:chExt cx="4984899" cy="5185939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xmlns="" id="{EE7F95C3-A506-4C7D-A51F-7775FCF347FA}"/>
                </a:ext>
              </a:extLst>
            </p:cNvPr>
            <p:cNvGrpSpPr/>
            <p:nvPr/>
          </p:nvGrpSpPr>
          <p:grpSpPr>
            <a:xfrm>
              <a:off x="4095857" y="830455"/>
              <a:ext cx="4802674" cy="1200329"/>
              <a:chOff x="67694" y="1370789"/>
              <a:chExt cx="4312333" cy="120032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65804" y="1370789"/>
                <a:ext cx="38142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b="1" dirty="0">
                    <a:solidFill>
                      <a:srgbClr val="A4EA78"/>
                    </a:solidFill>
                    <a:latin typeface="Arial" charset="0"/>
                    <a:ea typeface="Arial" charset="0"/>
                    <a:cs typeface="Arial" charset="0"/>
                  </a:rPr>
                  <a:t>Coworkers Entering into the Burden</a:t>
                </a:r>
                <a:endParaRPr lang="en-US" altLang="zh-CN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zh-TW" altLang="en-US" sz="2400" b="1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Heiti TC Light" charset="-120"/>
                  </a:rPr>
                  <a:t>同工训练进入负担</a:t>
                </a:r>
                <a:endParaRPr lang="zh-CN" altLang="en-US" sz="24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endParaRPr>
              </a:p>
            </p:txBody>
          </p:sp>
          <p:sp>
            <p:nvSpPr>
              <p:cNvPr id="34" name="Shape">
                <a:extLst>
                  <a:ext uri="{FF2B5EF4-FFF2-40B4-BE49-F238E27FC236}">
                    <a16:creationId xmlns:a16="http://schemas.microsoft.com/office/drawing/2014/main" xmlns="" id="{61EC953A-BDAA-4C91-9360-000022DD6D37}"/>
                  </a:ext>
                </a:extLst>
              </p:cNvPr>
              <p:cNvSpPr/>
              <p:nvPr/>
            </p:nvSpPr>
            <p:spPr>
              <a:xfrm>
                <a:off x="67694" y="1454674"/>
                <a:ext cx="484868" cy="54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600" extrusionOk="0">
                    <a:moveTo>
                      <a:pt x="14630" y="0"/>
                    </a:moveTo>
                    <a:cubicBezTo>
                      <a:pt x="14012" y="0"/>
                      <a:pt x="13394" y="266"/>
                      <a:pt x="12922" y="800"/>
                    </a:cubicBezTo>
                    <a:cubicBezTo>
                      <a:pt x="12531" y="1243"/>
                      <a:pt x="12303" y="1799"/>
                      <a:pt x="12236" y="2374"/>
                    </a:cubicBezTo>
                    <a:lnTo>
                      <a:pt x="9567" y="2374"/>
                    </a:lnTo>
                    <a:lnTo>
                      <a:pt x="9558" y="2374"/>
                    </a:lnTo>
                    <a:cubicBezTo>
                      <a:pt x="9286" y="2374"/>
                      <a:pt x="9081" y="2375"/>
                      <a:pt x="8908" y="2388"/>
                    </a:cubicBezTo>
                    <a:cubicBezTo>
                      <a:pt x="8735" y="2401"/>
                      <a:pt x="8594" y="2427"/>
                      <a:pt x="8449" y="2479"/>
                    </a:cubicBezTo>
                    <a:cubicBezTo>
                      <a:pt x="8289" y="2545"/>
                      <a:pt x="8146" y="2649"/>
                      <a:pt x="8028" y="2782"/>
                    </a:cubicBezTo>
                    <a:cubicBezTo>
                      <a:pt x="7911" y="2915"/>
                      <a:pt x="7819" y="3077"/>
                      <a:pt x="7760" y="3258"/>
                    </a:cubicBezTo>
                    <a:cubicBezTo>
                      <a:pt x="7714" y="3423"/>
                      <a:pt x="7691" y="3584"/>
                      <a:pt x="7679" y="3779"/>
                    </a:cubicBezTo>
                    <a:cubicBezTo>
                      <a:pt x="7667" y="3975"/>
                      <a:pt x="7668" y="4207"/>
                      <a:pt x="7668" y="4513"/>
                    </a:cubicBezTo>
                    <a:lnTo>
                      <a:pt x="7675" y="6178"/>
                    </a:lnTo>
                    <a:lnTo>
                      <a:pt x="5282" y="6178"/>
                    </a:lnTo>
                    <a:cubicBezTo>
                      <a:pt x="5870" y="5305"/>
                      <a:pt x="5813" y="4054"/>
                      <a:pt x="5108" y="3256"/>
                    </a:cubicBezTo>
                    <a:cubicBezTo>
                      <a:pt x="4724" y="2821"/>
                      <a:pt x="4220" y="2603"/>
                      <a:pt x="3716" y="2603"/>
                    </a:cubicBezTo>
                    <a:cubicBezTo>
                      <a:pt x="3213" y="2603"/>
                      <a:pt x="2709" y="2821"/>
                      <a:pt x="2324" y="3256"/>
                    </a:cubicBezTo>
                    <a:cubicBezTo>
                      <a:pt x="1556" y="4126"/>
                      <a:pt x="1556" y="5536"/>
                      <a:pt x="2324" y="6406"/>
                    </a:cubicBezTo>
                    <a:cubicBezTo>
                      <a:pt x="2353" y="6438"/>
                      <a:pt x="2383" y="6467"/>
                      <a:pt x="2412" y="6497"/>
                    </a:cubicBezTo>
                    <a:cubicBezTo>
                      <a:pt x="1750" y="6767"/>
                      <a:pt x="1170" y="7247"/>
                      <a:pt x="744" y="7881"/>
                    </a:cubicBezTo>
                    <a:cubicBezTo>
                      <a:pt x="287" y="8561"/>
                      <a:pt x="27" y="9386"/>
                      <a:pt x="1" y="10240"/>
                    </a:cubicBezTo>
                    <a:lnTo>
                      <a:pt x="1" y="13932"/>
                    </a:lnTo>
                    <a:cubicBezTo>
                      <a:pt x="-7" y="14381"/>
                      <a:pt x="117" y="14819"/>
                      <a:pt x="355" y="15179"/>
                    </a:cubicBezTo>
                    <a:cubicBezTo>
                      <a:pt x="662" y="15643"/>
                      <a:pt x="1129" y="15938"/>
                      <a:pt x="1640" y="15989"/>
                    </a:cubicBezTo>
                    <a:lnTo>
                      <a:pt x="1696" y="15989"/>
                    </a:lnTo>
                    <a:lnTo>
                      <a:pt x="1696" y="20697"/>
                    </a:lnTo>
                    <a:lnTo>
                      <a:pt x="627" y="20697"/>
                    </a:lnTo>
                    <a:cubicBezTo>
                      <a:pt x="407" y="20697"/>
                      <a:pt x="228" y="20900"/>
                      <a:pt x="228" y="21149"/>
                    </a:cubicBezTo>
                    <a:cubicBezTo>
                      <a:pt x="228" y="21398"/>
                      <a:pt x="407" y="21600"/>
                      <a:pt x="627" y="21600"/>
                    </a:cubicBezTo>
                    <a:lnTo>
                      <a:pt x="20830" y="21600"/>
                    </a:lnTo>
                    <a:cubicBezTo>
                      <a:pt x="21050" y="21600"/>
                      <a:pt x="21230" y="21398"/>
                      <a:pt x="21230" y="21149"/>
                    </a:cubicBezTo>
                    <a:cubicBezTo>
                      <a:pt x="21230" y="20900"/>
                      <a:pt x="21050" y="20697"/>
                      <a:pt x="20830" y="20697"/>
                    </a:cubicBezTo>
                    <a:lnTo>
                      <a:pt x="17587" y="20697"/>
                    </a:lnTo>
                    <a:lnTo>
                      <a:pt x="16378" y="16577"/>
                    </a:lnTo>
                    <a:lnTo>
                      <a:pt x="19694" y="16577"/>
                    </a:lnTo>
                    <a:cubicBezTo>
                      <a:pt x="19969" y="16577"/>
                      <a:pt x="20175" y="16577"/>
                      <a:pt x="20349" y="16564"/>
                    </a:cubicBezTo>
                    <a:cubicBezTo>
                      <a:pt x="20524" y="16551"/>
                      <a:pt x="20666" y="16524"/>
                      <a:pt x="20812" y="16472"/>
                    </a:cubicBezTo>
                    <a:cubicBezTo>
                      <a:pt x="20972" y="16406"/>
                      <a:pt x="21115" y="16302"/>
                      <a:pt x="21232" y="16169"/>
                    </a:cubicBezTo>
                    <a:cubicBezTo>
                      <a:pt x="21350" y="16036"/>
                      <a:pt x="21442" y="15874"/>
                      <a:pt x="21500" y="15693"/>
                    </a:cubicBezTo>
                    <a:cubicBezTo>
                      <a:pt x="21546" y="15528"/>
                      <a:pt x="21570" y="15367"/>
                      <a:pt x="21581" y="15171"/>
                    </a:cubicBezTo>
                    <a:cubicBezTo>
                      <a:pt x="21593" y="14976"/>
                      <a:pt x="21593" y="14744"/>
                      <a:pt x="21593" y="14438"/>
                    </a:cubicBezTo>
                    <a:lnTo>
                      <a:pt x="21593" y="4523"/>
                    </a:lnTo>
                    <a:cubicBezTo>
                      <a:pt x="21593" y="4211"/>
                      <a:pt x="21593" y="3978"/>
                      <a:pt x="21581" y="3781"/>
                    </a:cubicBezTo>
                    <a:cubicBezTo>
                      <a:pt x="21570" y="3584"/>
                      <a:pt x="21546" y="3423"/>
                      <a:pt x="21500" y="3258"/>
                    </a:cubicBezTo>
                    <a:cubicBezTo>
                      <a:pt x="21442" y="3077"/>
                      <a:pt x="21350" y="2915"/>
                      <a:pt x="21232" y="2782"/>
                    </a:cubicBezTo>
                    <a:cubicBezTo>
                      <a:pt x="21115" y="2649"/>
                      <a:pt x="20972" y="2545"/>
                      <a:pt x="20812" y="2479"/>
                    </a:cubicBezTo>
                    <a:cubicBezTo>
                      <a:pt x="20666" y="2427"/>
                      <a:pt x="20524" y="2400"/>
                      <a:pt x="20351" y="2387"/>
                    </a:cubicBezTo>
                    <a:cubicBezTo>
                      <a:pt x="20178" y="2374"/>
                      <a:pt x="19973" y="2374"/>
                      <a:pt x="19702" y="2374"/>
                    </a:cubicBezTo>
                    <a:lnTo>
                      <a:pt x="17024" y="2374"/>
                    </a:lnTo>
                    <a:cubicBezTo>
                      <a:pt x="16957" y="1799"/>
                      <a:pt x="16730" y="1243"/>
                      <a:pt x="16339" y="800"/>
                    </a:cubicBezTo>
                    <a:cubicBezTo>
                      <a:pt x="15867" y="266"/>
                      <a:pt x="15249" y="0"/>
                      <a:pt x="14630" y="0"/>
                    </a:cubicBezTo>
                    <a:close/>
                    <a:moveTo>
                      <a:pt x="14630" y="924"/>
                    </a:moveTo>
                    <a:cubicBezTo>
                      <a:pt x="15039" y="924"/>
                      <a:pt x="15449" y="1101"/>
                      <a:pt x="15761" y="1454"/>
                    </a:cubicBezTo>
                    <a:cubicBezTo>
                      <a:pt x="15992" y="1715"/>
                      <a:pt x="16137" y="2037"/>
                      <a:pt x="16196" y="2374"/>
                    </a:cubicBezTo>
                    <a:lnTo>
                      <a:pt x="13064" y="2374"/>
                    </a:lnTo>
                    <a:cubicBezTo>
                      <a:pt x="13124" y="2037"/>
                      <a:pt x="13268" y="1715"/>
                      <a:pt x="13500" y="1454"/>
                    </a:cubicBezTo>
                    <a:cubicBezTo>
                      <a:pt x="13812" y="1101"/>
                      <a:pt x="14221" y="924"/>
                      <a:pt x="14630" y="924"/>
                    </a:cubicBezTo>
                    <a:close/>
                    <a:moveTo>
                      <a:pt x="9049" y="3277"/>
                    </a:moveTo>
                    <a:lnTo>
                      <a:pt x="9051" y="3277"/>
                    </a:lnTo>
                    <a:lnTo>
                      <a:pt x="20211" y="3277"/>
                    </a:lnTo>
                    <a:cubicBezTo>
                      <a:pt x="20282" y="3277"/>
                      <a:pt x="20336" y="3278"/>
                      <a:pt x="20381" y="3281"/>
                    </a:cubicBezTo>
                    <a:cubicBezTo>
                      <a:pt x="20427" y="3285"/>
                      <a:pt x="20464" y="3291"/>
                      <a:pt x="20502" y="3305"/>
                    </a:cubicBezTo>
                    <a:cubicBezTo>
                      <a:pt x="20544" y="3322"/>
                      <a:pt x="20582" y="3350"/>
                      <a:pt x="20613" y="3385"/>
                    </a:cubicBezTo>
                    <a:cubicBezTo>
                      <a:pt x="20644" y="3419"/>
                      <a:pt x="20668" y="3462"/>
                      <a:pt x="20683" y="3509"/>
                    </a:cubicBezTo>
                    <a:cubicBezTo>
                      <a:pt x="20695" y="3553"/>
                      <a:pt x="20701" y="3595"/>
                      <a:pt x="20704" y="3646"/>
                    </a:cubicBezTo>
                    <a:cubicBezTo>
                      <a:pt x="20707" y="3698"/>
                      <a:pt x="20707" y="3759"/>
                      <a:pt x="20707" y="3841"/>
                    </a:cubicBezTo>
                    <a:lnTo>
                      <a:pt x="20707" y="15112"/>
                    </a:lnTo>
                    <a:cubicBezTo>
                      <a:pt x="20707" y="15193"/>
                      <a:pt x="20707" y="15253"/>
                      <a:pt x="20704" y="15304"/>
                    </a:cubicBezTo>
                    <a:cubicBezTo>
                      <a:pt x="20701" y="15356"/>
                      <a:pt x="20695" y="15398"/>
                      <a:pt x="20683" y="15441"/>
                    </a:cubicBezTo>
                    <a:cubicBezTo>
                      <a:pt x="20668" y="15489"/>
                      <a:pt x="20644" y="15531"/>
                      <a:pt x="20613" y="15566"/>
                    </a:cubicBezTo>
                    <a:cubicBezTo>
                      <a:pt x="20582" y="15601"/>
                      <a:pt x="20544" y="15628"/>
                      <a:pt x="20502" y="15646"/>
                    </a:cubicBezTo>
                    <a:cubicBezTo>
                      <a:pt x="20464" y="15659"/>
                      <a:pt x="20427" y="15666"/>
                      <a:pt x="20381" y="15670"/>
                    </a:cubicBezTo>
                    <a:cubicBezTo>
                      <a:pt x="20336" y="15673"/>
                      <a:pt x="20281" y="15674"/>
                      <a:pt x="20209" y="15674"/>
                    </a:cubicBezTo>
                    <a:lnTo>
                      <a:pt x="9049" y="15674"/>
                    </a:lnTo>
                    <a:cubicBezTo>
                      <a:pt x="8978" y="15674"/>
                      <a:pt x="8924" y="15673"/>
                      <a:pt x="8879" y="15670"/>
                    </a:cubicBezTo>
                    <a:cubicBezTo>
                      <a:pt x="8834" y="15666"/>
                      <a:pt x="8796" y="15659"/>
                      <a:pt x="8758" y="15646"/>
                    </a:cubicBezTo>
                    <a:cubicBezTo>
                      <a:pt x="8716" y="15628"/>
                      <a:pt x="8678" y="15601"/>
                      <a:pt x="8648" y="15566"/>
                    </a:cubicBezTo>
                    <a:cubicBezTo>
                      <a:pt x="8617" y="15531"/>
                      <a:pt x="8593" y="15489"/>
                      <a:pt x="8577" y="15441"/>
                    </a:cubicBezTo>
                    <a:cubicBezTo>
                      <a:pt x="8565" y="15398"/>
                      <a:pt x="8559" y="15356"/>
                      <a:pt x="8556" y="15304"/>
                    </a:cubicBezTo>
                    <a:cubicBezTo>
                      <a:pt x="8553" y="15253"/>
                      <a:pt x="8553" y="15191"/>
                      <a:pt x="8553" y="15110"/>
                    </a:cubicBezTo>
                    <a:lnTo>
                      <a:pt x="8553" y="12421"/>
                    </a:lnTo>
                    <a:cubicBezTo>
                      <a:pt x="8569" y="12138"/>
                      <a:pt x="8373" y="11897"/>
                      <a:pt x="8122" y="11890"/>
                    </a:cubicBezTo>
                    <a:cubicBezTo>
                      <a:pt x="7863" y="11884"/>
                      <a:pt x="7653" y="12128"/>
                      <a:pt x="7668" y="12421"/>
                    </a:cubicBezTo>
                    <a:lnTo>
                      <a:pt x="7668" y="14428"/>
                    </a:lnTo>
                    <a:cubicBezTo>
                      <a:pt x="7668" y="14739"/>
                      <a:pt x="7667" y="14973"/>
                      <a:pt x="7679" y="15170"/>
                    </a:cubicBezTo>
                    <a:cubicBezTo>
                      <a:pt x="7691" y="15367"/>
                      <a:pt x="7714" y="15528"/>
                      <a:pt x="7760" y="15693"/>
                    </a:cubicBezTo>
                    <a:cubicBezTo>
                      <a:pt x="7819" y="15874"/>
                      <a:pt x="7911" y="16036"/>
                      <a:pt x="8028" y="16169"/>
                    </a:cubicBezTo>
                    <a:cubicBezTo>
                      <a:pt x="8146" y="16302"/>
                      <a:pt x="8289" y="16406"/>
                      <a:pt x="8449" y="16472"/>
                    </a:cubicBezTo>
                    <a:cubicBezTo>
                      <a:pt x="8595" y="16524"/>
                      <a:pt x="8736" y="16551"/>
                      <a:pt x="8910" y="16564"/>
                    </a:cubicBezTo>
                    <a:cubicBezTo>
                      <a:pt x="9083" y="16577"/>
                      <a:pt x="9287" y="16577"/>
                      <a:pt x="9558" y="16577"/>
                    </a:cubicBezTo>
                    <a:lnTo>
                      <a:pt x="13233" y="16577"/>
                    </a:lnTo>
                    <a:lnTo>
                      <a:pt x="11970" y="20697"/>
                    </a:lnTo>
                    <a:lnTo>
                      <a:pt x="6014" y="20697"/>
                    </a:lnTo>
                    <a:lnTo>
                      <a:pt x="6014" y="9110"/>
                    </a:lnTo>
                    <a:lnTo>
                      <a:pt x="10413" y="9110"/>
                    </a:lnTo>
                    <a:cubicBezTo>
                      <a:pt x="10975" y="9093"/>
                      <a:pt x="11509" y="8824"/>
                      <a:pt x="11897" y="8363"/>
                    </a:cubicBezTo>
                    <a:cubicBezTo>
                      <a:pt x="12257" y="7935"/>
                      <a:pt x="12465" y="7373"/>
                      <a:pt x="12481" y="6782"/>
                    </a:cubicBezTo>
                    <a:cubicBezTo>
                      <a:pt x="12487" y="6631"/>
                      <a:pt x="12441" y="6483"/>
                      <a:pt x="12352" y="6370"/>
                    </a:cubicBezTo>
                    <a:cubicBezTo>
                      <a:pt x="12255" y="6248"/>
                      <a:pt x="12118" y="6178"/>
                      <a:pt x="11973" y="6178"/>
                    </a:cubicBezTo>
                    <a:lnTo>
                      <a:pt x="8562" y="6178"/>
                    </a:lnTo>
                    <a:lnTo>
                      <a:pt x="8553" y="3839"/>
                    </a:lnTo>
                    <a:cubicBezTo>
                      <a:pt x="8553" y="3758"/>
                      <a:pt x="8553" y="3698"/>
                      <a:pt x="8556" y="3646"/>
                    </a:cubicBezTo>
                    <a:cubicBezTo>
                      <a:pt x="8559" y="3595"/>
                      <a:pt x="8565" y="3553"/>
                      <a:pt x="8577" y="3509"/>
                    </a:cubicBezTo>
                    <a:cubicBezTo>
                      <a:pt x="8593" y="3462"/>
                      <a:pt x="8617" y="3419"/>
                      <a:pt x="8648" y="3385"/>
                    </a:cubicBezTo>
                    <a:cubicBezTo>
                      <a:pt x="8678" y="3350"/>
                      <a:pt x="8716" y="3322"/>
                      <a:pt x="8758" y="3305"/>
                    </a:cubicBezTo>
                    <a:cubicBezTo>
                      <a:pt x="8796" y="3292"/>
                      <a:pt x="8833" y="3285"/>
                      <a:pt x="8878" y="3281"/>
                    </a:cubicBezTo>
                    <a:cubicBezTo>
                      <a:pt x="8924" y="3278"/>
                      <a:pt x="8978" y="3277"/>
                      <a:pt x="9049" y="3277"/>
                    </a:cubicBezTo>
                    <a:close/>
                    <a:moveTo>
                      <a:pt x="3716" y="3517"/>
                    </a:moveTo>
                    <a:cubicBezTo>
                      <a:pt x="4013" y="3517"/>
                      <a:pt x="4310" y="3646"/>
                      <a:pt x="4537" y="3902"/>
                    </a:cubicBezTo>
                    <a:cubicBezTo>
                      <a:pt x="4990" y="4415"/>
                      <a:pt x="4990" y="5247"/>
                      <a:pt x="4537" y="5760"/>
                    </a:cubicBezTo>
                    <a:cubicBezTo>
                      <a:pt x="4084" y="6273"/>
                      <a:pt x="3348" y="6273"/>
                      <a:pt x="2895" y="5760"/>
                    </a:cubicBezTo>
                    <a:cubicBezTo>
                      <a:pt x="2442" y="5247"/>
                      <a:pt x="2442" y="4415"/>
                      <a:pt x="2895" y="3902"/>
                    </a:cubicBezTo>
                    <a:cubicBezTo>
                      <a:pt x="3122" y="3646"/>
                      <a:pt x="3419" y="3517"/>
                      <a:pt x="3716" y="3517"/>
                    </a:cubicBezTo>
                    <a:close/>
                    <a:moveTo>
                      <a:pt x="3888" y="7101"/>
                    </a:moveTo>
                    <a:lnTo>
                      <a:pt x="11576" y="7101"/>
                    </a:lnTo>
                    <a:cubicBezTo>
                      <a:pt x="11535" y="7343"/>
                      <a:pt x="11434" y="7568"/>
                      <a:pt x="11286" y="7750"/>
                    </a:cubicBezTo>
                    <a:cubicBezTo>
                      <a:pt x="11069" y="8016"/>
                      <a:pt x="10766" y="8172"/>
                      <a:pt x="10445" y="8181"/>
                    </a:cubicBezTo>
                    <a:lnTo>
                      <a:pt x="5628" y="8174"/>
                    </a:lnTo>
                    <a:cubicBezTo>
                      <a:pt x="5528" y="8172"/>
                      <a:pt x="5429" y="8208"/>
                      <a:pt x="5349" y="8277"/>
                    </a:cubicBezTo>
                    <a:cubicBezTo>
                      <a:pt x="5256" y="8357"/>
                      <a:pt x="5194" y="8476"/>
                      <a:pt x="5177" y="8607"/>
                    </a:cubicBezTo>
                    <a:lnTo>
                      <a:pt x="5177" y="20697"/>
                    </a:lnTo>
                    <a:lnTo>
                      <a:pt x="4271" y="20697"/>
                    </a:lnTo>
                    <a:lnTo>
                      <a:pt x="4271" y="15303"/>
                    </a:lnTo>
                    <a:cubicBezTo>
                      <a:pt x="4271" y="15041"/>
                      <a:pt x="4084" y="14829"/>
                      <a:pt x="3852" y="14829"/>
                    </a:cubicBezTo>
                    <a:cubicBezTo>
                      <a:pt x="3621" y="14829"/>
                      <a:pt x="3433" y="15041"/>
                      <a:pt x="3433" y="15303"/>
                    </a:cubicBezTo>
                    <a:lnTo>
                      <a:pt x="3433" y="20697"/>
                    </a:lnTo>
                    <a:lnTo>
                      <a:pt x="2534" y="20697"/>
                    </a:lnTo>
                    <a:lnTo>
                      <a:pt x="2534" y="10500"/>
                    </a:lnTo>
                    <a:cubicBezTo>
                      <a:pt x="2534" y="10238"/>
                      <a:pt x="2346" y="10026"/>
                      <a:pt x="2115" y="10026"/>
                    </a:cubicBezTo>
                    <a:cubicBezTo>
                      <a:pt x="1883" y="10026"/>
                      <a:pt x="1696" y="10238"/>
                      <a:pt x="1696" y="10500"/>
                    </a:cubicBezTo>
                    <a:lnTo>
                      <a:pt x="1696" y="15054"/>
                    </a:lnTo>
                    <a:lnTo>
                      <a:pt x="1628" y="15054"/>
                    </a:lnTo>
                    <a:cubicBezTo>
                      <a:pt x="1382" y="15009"/>
                      <a:pt x="1161" y="14854"/>
                      <a:pt x="1015" y="14624"/>
                    </a:cubicBezTo>
                    <a:cubicBezTo>
                      <a:pt x="913" y="14462"/>
                      <a:pt x="854" y="14270"/>
                      <a:pt x="845" y="14072"/>
                    </a:cubicBezTo>
                    <a:lnTo>
                      <a:pt x="845" y="10440"/>
                    </a:lnTo>
                    <a:cubicBezTo>
                      <a:pt x="844" y="9528"/>
                      <a:pt x="1173" y="8657"/>
                      <a:pt x="1754" y="8027"/>
                    </a:cubicBezTo>
                    <a:cubicBezTo>
                      <a:pt x="2327" y="7406"/>
                      <a:pt x="3096" y="7072"/>
                      <a:pt x="3888" y="7101"/>
                    </a:cubicBezTo>
                    <a:close/>
                    <a:moveTo>
                      <a:pt x="19295" y="7327"/>
                    </a:moveTo>
                    <a:cubicBezTo>
                      <a:pt x="19193" y="7327"/>
                      <a:pt x="19091" y="7371"/>
                      <a:pt x="19013" y="7460"/>
                    </a:cubicBezTo>
                    <a:cubicBezTo>
                      <a:pt x="18858" y="7636"/>
                      <a:pt x="18858" y="7922"/>
                      <a:pt x="19013" y="8098"/>
                    </a:cubicBezTo>
                    <a:cubicBezTo>
                      <a:pt x="19169" y="8274"/>
                      <a:pt x="19422" y="8274"/>
                      <a:pt x="19578" y="8098"/>
                    </a:cubicBezTo>
                    <a:cubicBezTo>
                      <a:pt x="19734" y="7922"/>
                      <a:pt x="19734" y="7636"/>
                      <a:pt x="19578" y="7460"/>
                    </a:cubicBezTo>
                    <a:cubicBezTo>
                      <a:pt x="19500" y="7371"/>
                      <a:pt x="19397" y="7327"/>
                      <a:pt x="19295" y="7327"/>
                    </a:cubicBezTo>
                    <a:close/>
                    <a:moveTo>
                      <a:pt x="18079" y="8727"/>
                    </a:moveTo>
                    <a:cubicBezTo>
                      <a:pt x="17966" y="8717"/>
                      <a:pt x="17849" y="8758"/>
                      <a:pt x="17760" y="8854"/>
                    </a:cubicBezTo>
                    <a:lnTo>
                      <a:pt x="15892" y="10967"/>
                    </a:lnTo>
                    <a:lnTo>
                      <a:pt x="15219" y="10206"/>
                    </a:lnTo>
                    <a:cubicBezTo>
                      <a:pt x="15139" y="10115"/>
                      <a:pt x="15029" y="10066"/>
                      <a:pt x="14916" y="10069"/>
                    </a:cubicBezTo>
                    <a:cubicBezTo>
                      <a:pt x="14810" y="10073"/>
                      <a:pt x="14710" y="10121"/>
                      <a:pt x="14636" y="10206"/>
                    </a:cubicBezTo>
                    <a:lnTo>
                      <a:pt x="12299" y="12850"/>
                    </a:lnTo>
                    <a:lnTo>
                      <a:pt x="11645" y="12111"/>
                    </a:lnTo>
                    <a:cubicBezTo>
                      <a:pt x="11573" y="12029"/>
                      <a:pt x="11476" y="11981"/>
                      <a:pt x="11374" y="11977"/>
                    </a:cubicBezTo>
                    <a:cubicBezTo>
                      <a:pt x="11262" y="11972"/>
                      <a:pt x="11153" y="12021"/>
                      <a:pt x="11074" y="12111"/>
                    </a:cubicBezTo>
                    <a:lnTo>
                      <a:pt x="9806" y="13546"/>
                    </a:lnTo>
                    <a:cubicBezTo>
                      <a:pt x="9679" y="13714"/>
                      <a:pt x="9678" y="13961"/>
                      <a:pt x="9804" y="14129"/>
                    </a:cubicBezTo>
                    <a:cubicBezTo>
                      <a:pt x="9954" y="14329"/>
                      <a:pt x="10220" y="14349"/>
                      <a:pt x="10391" y="14173"/>
                    </a:cubicBezTo>
                    <a:lnTo>
                      <a:pt x="11337" y="13094"/>
                    </a:lnTo>
                    <a:lnTo>
                      <a:pt x="12029" y="13879"/>
                    </a:lnTo>
                    <a:cubicBezTo>
                      <a:pt x="12093" y="13949"/>
                      <a:pt x="12178" y="13991"/>
                      <a:pt x="12268" y="13995"/>
                    </a:cubicBezTo>
                    <a:cubicBezTo>
                      <a:pt x="12369" y="14001"/>
                      <a:pt x="12468" y="13958"/>
                      <a:pt x="12540" y="13879"/>
                    </a:cubicBezTo>
                    <a:lnTo>
                      <a:pt x="14918" y="11188"/>
                    </a:lnTo>
                    <a:lnTo>
                      <a:pt x="15621" y="11982"/>
                    </a:lnTo>
                    <a:cubicBezTo>
                      <a:pt x="15691" y="12067"/>
                      <a:pt x="15789" y="12114"/>
                      <a:pt x="15891" y="12114"/>
                    </a:cubicBezTo>
                    <a:cubicBezTo>
                      <a:pt x="15992" y="12113"/>
                      <a:pt x="16089" y="12066"/>
                      <a:pt x="16158" y="11982"/>
                    </a:cubicBezTo>
                    <a:lnTo>
                      <a:pt x="18341" y="9512"/>
                    </a:lnTo>
                    <a:cubicBezTo>
                      <a:pt x="18485" y="9350"/>
                      <a:pt x="18500" y="9093"/>
                      <a:pt x="18376" y="8910"/>
                    </a:cubicBezTo>
                    <a:cubicBezTo>
                      <a:pt x="18301" y="8799"/>
                      <a:pt x="18192" y="8737"/>
                      <a:pt x="18079" y="8727"/>
                    </a:cubicBezTo>
                    <a:close/>
                    <a:moveTo>
                      <a:pt x="8130" y="10048"/>
                    </a:moveTo>
                    <a:cubicBezTo>
                      <a:pt x="8017" y="10048"/>
                      <a:pt x="7904" y="10097"/>
                      <a:pt x="7818" y="10194"/>
                    </a:cubicBezTo>
                    <a:cubicBezTo>
                      <a:pt x="7645" y="10389"/>
                      <a:pt x="7645" y="10706"/>
                      <a:pt x="7818" y="10901"/>
                    </a:cubicBezTo>
                    <a:cubicBezTo>
                      <a:pt x="7990" y="11096"/>
                      <a:pt x="8270" y="11096"/>
                      <a:pt x="8442" y="10901"/>
                    </a:cubicBezTo>
                    <a:cubicBezTo>
                      <a:pt x="8615" y="10706"/>
                      <a:pt x="8615" y="10389"/>
                      <a:pt x="8442" y="10194"/>
                    </a:cubicBezTo>
                    <a:cubicBezTo>
                      <a:pt x="8356" y="10097"/>
                      <a:pt x="8243" y="10048"/>
                      <a:pt x="8130" y="10048"/>
                    </a:cubicBezTo>
                    <a:close/>
                    <a:moveTo>
                      <a:pt x="14077" y="16577"/>
                    </a:moveTo>
                    <a:lnTo>
                      <a:pt x="15538" y="16577"/>
                    </a:lnTo>
                    <a:lnTo>
                      <a:pt x="16746" y="20697"/>
                    </a:lnTo>
                    <a:lnTo>
                      <a:pt x="12814" y="20697"/>
                    </a:lnTo>
                    <a:lnTo>
                      <a:pt x="14077" y="16577"/>
                    </a:lnTo>
                    <a:close/>
                  </a:path>
                </a:pathLst>
              </a:custGeom>
              <a:solidFill>
                <a:srgbClr val="A4EA78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xmlns="" id="{841D1223-9878-4352-9639-34D2BD84E560}"/>
                </a:ext>
              </a:extLst>
            </p:cNvPr>
            <p:cNvGrpSpPr/>
            <p:nvPr/>
          </p:nvGrpSpPr>
          <p:grpSpPr>
            <a:xfrm>
              <a:off x="4092902" y="2189530"/>
              <a:ext cx="4984899" cy="1200329"/>
              <a:chOff x="141199" y="1684143"/>
              <a:chExt cx="4984899" cy="1200329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3756B826-4DCE-40B2-9225-4B876A102113}"/>
                  </a:ext>
                </a:extLst>
              </p:cNvPr>
              <p:cNvSpPr/>
              <p:nvPr/>
            </p:nvSpPr>
            <p:spPr>
              <a:xfrm>
                <a:off x="737736" y="1684143"/>
                <a:ext cx="438836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b="1" dirty="0">
                    <a:solidFill>
                      <a:srgbClr val="A4EA78"/>
                    </a:solidFill>
                    <a:latin typeface="Arial" charset="0"/>
                    <a:ea typeface="Arial" charset="0"/>
                    <a:cs typeface="Arial" charset="0"/>
                  </a:rPr>
                  <a:t>Major Cities Building up the Models</a:t>
                </a:r>
              </a:p>
              <a:p>
                <a:r>
                  <a:rPr lang="zh-TW" altLang="en-US" sz="2400" b="1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Heiti TC Light" charset="-120"/>
                  </a:rPr>
                  <a:t>大城市作出模型</a:t>
                </a:r>
                <a:endParaRPr lang="zh-CN" altLang="en-US" sz="24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endParaRPr>
              </a:p>
            </p:txBody>
          </p:sp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xmlns="" id="{6E49E44D-CB16-4142-B30E-F946D3276F66}"/>
                  </a:ext>
                </a:extLst>
              </p:cNvPr>
              <p:cNvSpPr/>
              <p:nvPr/>
            </p:nvSpPr>
            <p:spPr>
              <a:xfrm>
                <a:off x="141199" y="1786689"/>
                <a:ext cx="540000" cy="54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600" extrusionOk="0">
                    <a:moveTo>
                      <a:pt x="14630" y="0"/>
                    </a:moveTo>
                    <a:cubicBezTo>
                      <a:pt x="14012" y="0"/>
                      <a:pt x="13394" y="266"/>
                      <a:pt x="12922" y="800"/>
                    </a:cubicBezTo>
                    <a:cubicBezTo>
                      <a:pt x="12531" y="1243"/>
                      <a:pt x="12303" y="1799"/>
                      <a:pt x="12236" y="2374"/>
                    </a:cubicBezTo>
                    <a:lnTo>
                      <a:pt x="9567" y="2374"/>
                    </a:lnTo>
                    <a:lnTo>
                      <a:pt x="9558" y="2374"/>
                    </a:lnTo>
                    <a:cubicBezTo>
                      <a:pt x="9286" y="2374"/>
                      <a:pt x="9081" y="2375"/>
                      <a:pt x="8908" y="2388"/>
                    </a:cubicBezTo>
                    <a:cubicBezTo>
                      <a:pt x="8735" y="2401"/>
                      <a:pt x="8594" y="2427"/>
                      <a:pt x="8449" y="2479"/>
                    </a:cubicBezTo>
                    <a:cubicBezTo>
                      <a:pt x="8289" y="2545"/>
                      <a:pt x="8146" y="2649"/>
                      <a:pt x="8028" y="2782"/>
                    </a:cubicBezTo>
                    <a:cubicBezTo>
                      <a:pt x="7911" y="2915"/>
                      <a:pt x="7819" y="3077"/>
                      <a:pt x="7760" y="3258"/>
                    </a:cubicBezTo>
                    <a:cubicBezTo>
                      <a:pt x="7714" y="3423"/>
                      <a:pt x="7691" y="3584"/>
                      <a:pt x="7679" y="3779"/>
                    </a:cubicBezTo>
                    <a:cubicBezTo>
                      <a:pt x="7667" y="3975"/>
                      <a:pt x="7668" y="4207"/>
                      <a:pt x="7668" y="4513"/>
                    </a:cubicBezTo>
                    <a:lnTo>
                      <a:pt x="7675" y="6178"/>
                    </a:lnTo>
                    <a:lnTo>
                      <a:pt x="5282" y="6178"/>
                    </a:lnTo>
                    <a:cubicBezTo>
                      <a:pt x="5870" y="5305"/>
                      <a:pt x="5813" y="4054"/>
                      <a:pt x="5108" y="3256"/>
                    </a:cubicBezTo>
                    <a:cubicBezTo>
                      <a:pt x="4724" y="2821"/>
                      <a:pt x="4220" y="2603"/>
                      <a:pt x="3716" y="2603"/>
                    </a:cubicBezTo>
                    <a:cubicBezTo>
                      <a:pt x="3213" y="2603"/>
                      <a:pt x="2709" y="2821"/>
                      <a:pt x="2324" y="3256"/>
                    </a:cubicBezTo>
                    <a:cubicBezTo>
                      <a:pt x="1556" y="4126"/>
                      <a:pt x="1556" y="5536"/>
                      <a:pt x="2324" y="6406"/>
                    </a:cubicBezTo>
                    <a:cubicBezTo>
                      <a:pt x="2353" y="6438"/>
                      <a:pt x="2383" y="6467"/>
                      <a:pt x="2412" y="6497"/>
                    </a:cubicBezTo>
                    <a:cubicBezTo>
                      <a:pt x="1750" y="6767"/>
                      <a:pt x="1170" y="7247"/>
                      <a:pt x="744" y="7881"/>
                    </a:cubicBezTo>
                    <a:cubicBezTo>
                      <a:pt x="287" y="8561"/>
                      <a:pt x="27" y="9386"/>
                      <a:pt x="1" y="10240"/>
                    </a:cubicBezTo>
                    <a:lnTo>
                      <a:pt x="1" y="13932"/>
                    </a:lnTo>
                    <a:cubicBezTo>
                      <a:pt x="-7" y="14381"/>
                      <a:pt x="117" y="14819"/>
                      <a:pt x="355" y="15179"/>
                    </a:cubicBezTo>
                    <a:cubicBezTo>
                      <a:pt x="662" y="15643"/>
                      <a:pt x="1129" y="15938"/>
                      <a:pt x="1640" y="15989"/>
                    </a:cubicBezTo>
                    <a:lnTo>
                      <a:pt x="1696" y="15989"/>
                    </a:lnTo>
                    <a:lnTo>
                      <a:pt x="1696" y="20697"/>
                    </a:lnTo>
                    <a:lnTo>
                      <a:pt x="627" y="20697"/>
                    </a:lnTo>
                    <a:cubicBezTo>
                      <a:pt x="407" y="20697"/>
                      <a:pt x="228" y="20900"/>
                      <a:pt x="228" y="21149"/>
                    </a:cubicBezTo>
                    <a:cubicBezTo>
                      <a:pt x="228" y="21398"/>
                      <a:pt x="407" y="21600"/>
                      <a:pt x="627" y="21600"/>
                    </a:cubicBezTo>
                    <a:lnTo>
                      <a:pt x="20830" y="21600"/>
                    </a:lnTo>
                    <a:cubicBezTo>
                      <a:pt x="21050" y="21600"/>
                      <a:pt x="21230" y="21398"/>
                      <a:pt x="21230" y="21149"/>
                    </a:cubicBezTo>
                    <a:cubicBezTo>
                      <a:pt x="21230" y="20900"/>
                      <a:pt x="21050" y="20697"/>
                      <a:pt x="20830" y="20697"/>
                    </a:cubicBezTo>
                    <a:lnTo>
                      <a:pt x="17587" y="20697"/>
                    </a:lnTo>
                    <a:lnTo>
                      <a:pt x="16378" y="16577"/>
                    </a:lnTo>
                    <a:lnTo>
                      <a:pt x="19694" y="16577"/>
                    </a:lnTo>
                    <a:cubicBezTo>
                      <a:pt x="19969" y="16577"/>
                      <a:pt x="20175" y="16577"/>
                      <a:pt x="20349" y="16564"/>
                    </a:cubicBezTo>
                    <a:cubicBezTo>
                      <a:pt x="20524" y="16551"/>
                      <a:pt x="20666" y="16524"/>
                      <a:pt x="20812" y="16472"/>
                    </a:cubicBezTo>
                    <a:cubicBezTo>
                      <a:pt x="20972" y="16406"/>
                      <a:pt x="21115" y="16302"/>
                      <a:pt x="21232" y="16169"/>
                    </a:cubicBezTo>
                    <a:cubicBezTo>
                      <a:pt x="21350" y="16036"/>
                      <a:pt x="21442" y="15874"/>
                      <a:pt x="21500" y="15693"/>
                    </a:cubicBezTo>
                    <a:cubicBezTo>
                      <a:pt x="21546" y="15528"/>
                      <a:pt x="21570" y="15367"/>
                      <a:pt x="21581" y="15171"/>
                    </a:cubicBezTo>
                    <a:cubicBezTo>
                      <a:pt x="21593" y="14976"/>
                      <a:pt x="21593" y="14744"/>
                      <a:pt x="21593" y="14438"/>
                    </a:cubicBezTo>
                    <a:lnTo>
                      <a:pt x="21593" y="4523"/>
                    </a:lnTo>
                    <a:cubicBezTo>
                      <a:pt x="21593" y="4211"/>
                      <a:pt x="21593" y="3978"/>
                      <a:pt x="21581" y="3781"/>
                    </a:cubicBezTo>
                    <a:cubicBezTo>
                      <a:pt x="21570" y="3584"/>
                      <a:pt x="21546" y="3423"/>
                      <a:pt x="21500" y="3258"/>
                    </a:cubicBezTo>
                    <a:cubicBezTo>
                      <a:pt x="21442" y="3077"/>
                      <a:pt x="21350" y="2915"/>
                      <a:pt x="21232" y="2782"/>
                    </a:cubicBezTo>
                    <a:cubicBezTo>
                      <a:pt x="21115" y="2649"/>
                      <a:pt x="20972" y="2545"/>
                      <a:pt x="20812" y="2479"/>
                    </a:cubicBezTo>
                    <a:cubicBezTo>
                      <a:pt x="20666" y="2427"/>
                      <a:pt x="20524" y="2400"/>
                      <a:pt x="20351" y="2387"/>
                    </a:cubicBezTo>
                    <a:cubicBezTo>
                      <a:pt x="20178" y="2374"/>
                      <a:pt x="19973" y="2374"/>
                      <a:pt x="19702" y="2374"/>
                    </a:cubicBezTo>
                    <a:lnTo>
                      <a:pt x="17024" y="2374"/>
                    </a:lnTo>
                    <a:cubicBezTo>
                      <a:pt x="16957" y="1799"/>
                      <a:pt x="16730" y="1243"/>
                      <a:pt x="16339" y="800"/>
                    </a:cubicBezTo>
                    <a:cubicBezTo>
                      <a:pt x="15867" y="266"/>
                      <a:pt x="15249" y="0"/>
                      <a:pt x="14630" y="0"/>
                    </a:cubicBezTo>
                    <a:close/>
                    <a:moveTo>
                      <a:pt x="14630" y="924"/>
                    </a:moveTo>
                    <a:cubicBezTo>
                      <a:pt x="15039" y="924"/>
                      <a:pt x="15449" y="1101"/>
                      <a:pt x="15761" y="1454"/>
                    </a:cubicBezTo>
                    <a:cubicBezTo>
                      <a:pt x="15992" y="1715"/>
                      <a:pt x="16137" y="2037"/>
                      <a:pt x="16196" y="2374"/>
                    </a:cubicBezTo>
                    <a:lnTo>
                      <a:pt x="13064" y="2374"/>
                    </a:lnTo>
                    <a:cubicBezTo>
                      <a:pt x="13124" y="2037"/>
                      <a:pt x="13268" y="1715"/>
                      <a:pt x="13500" y="1454"/>
                    </a:cubicBezTo>
                    <a:cubicBezTo>
                      <a:pt x="13812" y="1101"/>
                      <a:pt x="14221" y="924"/>
                      <a:pt x="14630" y="924"/>
                    </a:cubicBezTo>
                    <a:close/>
                    <a:moveTo>
                      <a:pt x="9049" y="3277"/>
                    </a:moveTo>
                    <a:lnTo>
                      <a:pt x="9051" y="3277"/>
                    </a:lnTo>
                    <a:lnTo>
                      <a:pt x="20211" y="3277"/>
                    </a:lnTo>
                    <a:cubicBezTo>
                      <a:pt x="20282" y="3277"/>
                      <a:pt x="20336" y="3278"/>
                      <a:pt x="20381" y="3281"/>
                    </a:cubicBezTo>
                    <a:cubicBezTo>
                      <a:pt x="20427" y="3285"/>
                      <a:pt x="20464" y="3291"/>
                      <a:pt x="20502" y="3305"/>
                    </a:cubicBezTo>
                    <a:cubicBezTo>
                      <a:pt x="20544" y="3322"/>
                      <a:pt x="20582" y="3350"/>
                      <a:pt x="20613" y="3385"/>
                    </a:cubicBezTo>
                    <a:cubicBezTo>
                      <a:pt x="20644" y="3419"/>
                      <a:pt x="20668" y="3462"/>
                      <a:pt x="20683" y="3509"/>
                    </a:cubicBezTo>
                    <a:cubicBezTo>
                      <a:pt x="20695" y="3553"/>
                      <a:pt x="20701" y="3595"/>
                      <a:pt x="20704" y="3646"/>
                    </a:cubicBezTo>
                    <a:cubicBezTo>
                      <a:pt x="20707" y="3698"/>
                      <a:pt x="20707" y="3759"/>
                      <a:pt x="20707" y="3841"/>
                    </a:cubicBezTo>
                    <a:lnTo>
                      <a:pt x="20707" y="15112"/>
                    </a:lnTo>
                    <a:cubicBezTo>
                      <a:pt x="20707" y="15193"/>
                      <a:pt x="20707" y="15253"/>
                      <a:pt x="20704" y="15304"/>
                    </a:cubicBezTo>
                    <a:cubicBezTo>
                      <a:pt x="20701" y="15356"/>
                      <a:pt x="20695" y="15398"/>
                      <a:pt x="20683" y="15441"/>
                    </a:cubicBezTo>
                    <a:cubicBezTo>
                      <a:pt x="20668" y="15489"/>
                      <a:pt x="20644" y="15531"/>
                      <a:pt x="20613" y="15566"/>
                    </a:cubicBezTo>
                    <a:cubicBezTo>
                      <a:pt x="20582" y="15601"/>
                      <a:pt x="20544" y="15628"/>
                      <a:pt x="20502" y="15646"/>
                    </a:cubicBezTo>
                    <a:cubicBezTo>
                      <a:pt x="20464" y="15659"/>
                      <a:pt x="20427" y="15666"/>
                      <a:pt x="20381" y="15670"/>
                    </a:cubicBezTo>
                    <a:cubicBezTo>
                      <a:pt x="20336" y="15673"/>
                      <a:pt x="20281" y="15674"/>
                      <a:pt x="20209" y="15674"/>
                    </a:cubicBezTo>
                    <a:lnTo>
                      <a:pt x="9049" y="15674"/>
                    </a:lnTo>
                    <a:cubicBezTo>
                      <a:pt x="8978" y="15674"/>
                      <a:pt x="8924" y="15673"/>
                      <a:pt x="8879" y="15670"/>
                    </a:cubicBezTo>
                    <a:cubicBezTo>
                      <a:pt x="8834" y="15666"/>
                      <a:pt x="8796" y="15659"/>
                      <a:pt x="8758" y="15646"/>
                    </a:cubicBezTo>
                    <a:cubicBezTo>
                      <a:pt x="8716" y="15628"/>
                      <a:pt x="8678" y="15601"/>
                      <a:pt x="8648" y="15566"/>
                    </a:cubicBezTo>
                    <a:cubicBezTo>
                      <a:pt x="8617" y="15531"/>
                      <a:pt x="8593" y="15489"/>
                      <a:pt x="8577" y="15441"/>
                    </a:cubicBezTo>
                    <a:cubicBezTo>
                      <a:pt x="8565" y="15398"/>
                      <a:pt x="8559" y="15356"/>
                      <a:pt x="8556" y="15304"/>
                    </a:cubicBezTo>
                    <a:cubicBezTo>
                      <a:pt x="8553" y="15253"/>
                      <a:pt x="8553" y="15191"/>
                      <a:pt x="8553" y="15110"/>
                    </a:cubicBezTo>
                    <a:lnTo>
                      <a:pt x="8553" y="12421"/>
                    </a:lnTo>
                    <a:cubicBezTo>
                      <a:pt x="8569" y="12138"/>
                      <a:pt x="8373" y="11897"/>
                      <a:pt x="8122" y="11890"/>
                    </a:cubicBezTo>
                    <a:cubicBezTo>
                      <a:pt x="7863" y="11884"/>
                      <a:pt x="7653" y="12128"/>
                      <a:pt x="7668" y="12421"/>
                    </a:cubicBezTo>
                    <a:lnTo>
                      <a:pt x="7668" y="14428"/>
                    </a:lnTo>
                    <a:cubicBezTo>
                      <a:pt x="7668" y="14739"/>
                      <a:pt x="7667" y="14973"/>
                      <a:pt x="7679" y="15170"/>
                    </a:cubicBezTo>
                    <a:cubicBezTo>
                      <a:pt x="7691" y="15367"/>
                      <a:pt x="7714" y="15528"/>
                      <a:pt x="7760" y="15693"/>
                    </a:cubicBezTo>
                    <a:cubicBezTo>
                      <a:pt x="7819" y="15874"/>
                      <a:pt x="7911" y="16036"/>
                      <a:pt x="8028" y="16169"/>
                    </a:cubicBezTo>
                    <a:cubicBezTo>
                      <a:pt x="8146" y="16302"/>
                      <a:pt x="8289" y="16406"/>
                      <a:pt x="8449" y="16472"/>
                    </a:cubicBezTo>
                    <a:cubicBezTo>
                      <a:pt x="8595" y="16524"/>
                      <a:pt x="8736" y="16551"/>
                      <a:pt x="8910" y="16564"/>
                    </a:cubicBezTo>
                    <a:cubicBezTo>
                      <a:pt x="9083" y="16577"/>
                      <a:pt x="9287" y="16577"/>
                      <a:pt x="9558" y="16577"/>
                    </a:cubicBezTo>
                    <a:lnTo>
                      <a:pt x="13233" y="16577"/>
                    </a:lnTo>
                    <a:lnTo>
                      <a:pt x="11970" y="20697"/>
                    </a:lnTo>
                    <a:lnTo>
                      <a:pt x="6014" y="20697"/>
                    </a:lnTo>
                    <a:lnTo>
                      <a:pt x="6014" y="9110"/>
                    </a:lnTo>
                    <a:lnTo>
                      <a:pt x="10413" y="9110"/>
                    </a:lnTo>
                    <a:cubicBezTo>
                      <a:pt x="10975" y="9093"/>
                      <a:pt x="11509" y="8824"/>
                      <a:pt x="11897" y="8363"/>
                    </a:cubicBezTo>
                    <a:cubicBezTo>
                      <a:pt x="12257" y="7935"/>
                      <a:pt x="12465" y="7373"/>
                      <a:pt x="12481" y="6782"/>
                    </a:cubicBezTo>
                    <a:cubicBezTo>
                      <a:pt x="12487" y="6631"/>
                      <a:pt x="12441" y="6483"/>
                      <a:pt x="12352" y="6370"/>
                    </a:cubicBezTo>
                    <a:cubicBezTo>
                      <a:pt x="12255" y="6248"/>
                      <a:pt x="12118" y="6178"/>
                      <a:pt x="11973" y="6178"/>
                    </a:cubicBezTo>
                    <a:lnTo>
                      <a:pt x="8562" y="6178"/>
                    </a:lnTo>
                    <a:lnTo>
                      <a:pt x="8553" y="3839"/>
                    </a:lnTo>
                    <a:cubicBezTo>
                      <a:pt x="8553" y="3758"/>
                      <a:pt x="8553" y="3698"/>
                      <a:pt x="8556" y="3646"/>
                    </a:cubicBezTo>
                    <a:cubicBezTo>
                      <a:pt x="8559" y="3595"/>
                      <a:pt x="8565" y="3553"/>
                      <a:pt x="8577" y="3509"/>
                    </a:cubicBezTo>
                    <a:cubicBezTo>
                      <a:pt x="8593" y="3462"/>
                      <a:pt x="8617" y="3419"/>
                      <a:pt x="8648" y="3385"/>
                    </a:cubicBezTo>
                    <a:cubicBezTo>
                      <a:pt x="8678" y="3350"/>
                      <a:pt x="8716" y="3322"/>
                      <a:pt x="8758" y="3305"/>
                    </a:cubicBezTo>
                    <a:cubicBezTo>
                      <a:pt x="8796" y="3292"/>
                      <a:pt x="8833" y="3285"/>
                      <a:pt x="8878" y="3281"/>
                    </a:cubicBezTo>
                    <a:cubicBezTo>
                      <a:pt x="8924" y="3278"/>
                      <a:pt x="8978" y="3277"/>
                      <a:pt x="9049" y="3277"/>
                    </a:cubicBezTo>
                    <a:close/>
                    <a:moveTo>
                      <a:pt x="3716" y="3517"/>
                    </a:moveTo>
                    <a:cubicBezTo>
                      <a:pt x="4013" y="3517"/>
                      <a:pt x="4310" y="3646"/>
                      <a:pt x="4537" y="3902"/>
                    </a:cubicBezTo>
                    <a:cubicBezTo>
                      <a:pt x="4990" y="4415"/>
                      <a:pt x="4990" y="5247"/>
                      <a:pt x="4537" y="5760"/>
                    </a:cubicBezTo>
                    <a:cubicBezTo>
                      <a:pt x="4084" y="6273"/>
                      <a:pt x="3348" y="6273"/>
                      <a:pt x="2895" y="5760"/>
                    </a:cubicBezTo>
                    <a:cubicBezTo>
                      <a:pt x="2442" y="5247"/>
                      <a:pt x="2442" y="4415"/>
                      <a:pt x="2895" y="3902"/>
                    </a:cubicBezTo>
                    <a:cubicBezTo>
                      <a:pt x="3122" y="3646"/>
                      <a:pt x="3419" y="3517"/>
                      <a:pt x="3716" y="3517"/>
                    </a:cubicBezTo>
                    <a:close/>
                    <a:moveTo>
                      <a:pt x="3888" y="7101"/>
                    </a:moveTo>
                    <a:lnTo>
                      <a:pt x="11576" y="7101"/>
                    </a:lnTo>
                    <a:cubicBezTo>
                      <a:pt x="11535" y="7343"/>
                      <a:pt x="11434" y="7568"/>
                      <a:pt x="11286" y="7750"/>
                    </a:cubicBezTo>
                    <a:cubicBezTo>
                      <a:pt x="11069" y="8016"/>
                      <a:pt x="10766" y="8172"/>
                      <a:pt x="10445" y="8181"/>
                    </a:cubicBezTo>
                    <a:lnTo>
                      <a:pt x="5628" y="8174"/>
                    </a:lnTo>
                    <a:cubicBezTo>
                      <a:pt x="5528" y="8172"/>
                      <a:pt x="5429" y="8208"/>
                      <a:pt x="5349" y="8277"/>
                    </a:cubicBezTo>
                    <a:cubicBezTo>
                      <a:pt x="5256" y="8357"/>
                      <a:pt x="5194" y="8476"/>
                      <a:pt x="5177" y="8607"/>
                    </a:cubicBezTo>
                    <a:lnTo>
                      <a:pt x="5177" y="20697"/>
                    </a:lnTo>
                    <a:lnTo>
                      <a:pt x="4271" y="20697"/>
                    </a:lnTo>
                    <a:lnTo>
                      <a:pt x="4271" y="15303"/>
                    </a:lnTo>
                    <a:cubicBezTo>
                      <a:pt x="4271" y="15041"/>
                      <a:pt x="4084" y="14829"/>
                      <a:pt x="3852" y="14829"/>
                    </a:cubicBezTo>
                    <a:cubicBezTo>
                      <a:pt x="3621" y="14829"/>
                      <a:pt x="3433" y="15041"/>
                      <a:pt x="3433" y="15303"/>
                    </a:cubicBezTo>
                    <a:lnTo>
                      <a:pt x="3433" y="20697"/>
                    </a:lnTo>
                    <a:lnTo>
                      <a:pt x="2534" y="20697"/>
                    </a:lnTo>
                    <a:lnTo>
                      <a:pt x="2534" y="10500"/>
                    </a:lnTo>
                    <a:cubicBezTo>
                      <a:pt x="2534" y="10238"/>
                      <a:pt x="2346" y="10026"/>
                      <a:pt x="2115" y="10026"/>
                    </a:cubicBezTo>
                    <a:cubicBezTo>
                      <a:pt x="1883" y="10026"/>
                      <a:pt x="1696" y="10238"/>
                      <a:pt x="1696" y="10500"/>
                    </a:cubicBezTo>
                    <a:lnTo>
                      <a:pt x="1696" y="15054"/>
                    </a:lnTo>
                    <a:lnTo>
                      <a:pt x="1628" y="15054"/>
                    </a:lnTo>
                    <a:cubicBezTo>
                      <a:pt x="1382" y="15009"/>
                      <a:pt x="1161" y="14854"/>
                      <a:pt x="1015" y="14624"/>
                    </a:cubicBezTo>
                    <a:cubicBezTo>
                      <a:pt x="913" y="14462"/>
                      <a:pt x="854" y="14270"/>
                      <a:pt x="845" y="14072"/>
                    </a:cubicBezTo>
                    <a:lnTo>
                      <a:pt x="845" y="10440"/>
                    </a:lnTo>
                    <a:cubicBezTo>
                      <a:pt x="844" y="9528"/>
                      <a:pt x="1173" y="8657"/>
                      <a:pt x="1754" y="8027"/>
                    </a:cubicBezTo>
                    <a:cubicBezTo>
                      <a:pt x="2327" y="7406"/>
                      <a:pt x="3096" y="7072"/>
                      <a:pt x="3888" y="7101"/>
                    </a:cubicBezTo>
                    <a:close/>
                    <a:moveTo>
                      <a:pt x="19295" y="7327"/>
                    </a:moveTo>
                    <a:cubicBezTo>
                      <a:pt x="19193" y="7327"/>
                      <a:pt x="19091" y="7371"/>
                      <a:pt x="19013" y="7460"/>
                    </a:cubicBezTo>
                    <a:cubicBezTo>
                      <a:pt x="18858" y="7636"/>
                      <a:pt x="18858" y="7922"/>
                      <a:pt x="19013" y="8098"/>
                    </a:cubicBezTo>
                    <a:cubicBezTo>
                      <a:pt x="19169" y="8274"/>
                      <a:pt x="19422" y="8274"/>
                      <a:pt x="19578" y="8098"/>
                    </a:cubicBezTo>
                    <a:cubicBezTo>
                      <a:pt x="19734" y="7922"/>
                      <a:pt x="19734" y="7636"/>
                      <a:pt x="19578" y="7460"/>
                    </a:cubicBezTo>
                    <a:cubicBezTo>
                      <a:pt x="19500" y="7371"/>
                      <a:pt x="19397" y="7327"/>
                      <a:pt x="19295" y="7327"/>
                    </a:cubicBezTo>
                    <a:close/>
                    <a:moveTo>
                      <a:pt x="18079" y="8727"/>
                    </a:moveTo>
                    <a:cubicBezTo>
                      <a:pt x="17966" y="8717"/>
                      <a:pt x="17849" y="8758"/>
                      <a:pt x="17760" y="8854"/>
                    </a:cubicBezTo>
                    <a:lnTo>
                      <a:pt x="15892" y="10967"/>
                    </a:lnTo>
                    <a:lnTo>
                      <a:pt x="15219" y="10206"/>
                    </a:lnTo>
                    <a:cubicBezTo>
                      <a:pt x="15139" y="10115"/>
                      <a:pt x="15029" y="10066"/>
                      <a:pt x="14916" y="10069"/>
                    </a:cubicBezTo>
                    <a:cubicBezTo>
                      <a:pt x="14810" y="10073"/>
                      <a:pt x="14710" y="10121"/>
                      <a:pt x="14636" y="10206"/>
                    </a:cubicBezTo>
                    <a:lnTo>
                      <a:pt x="12299" y="12850"/>
                    </a:lnTo>
                    <a:lnTo>
                      <a:pt x="11645" y="12111"/>
                    </a:lnTo>
                    <a:cubicBezTo>
                      <a:pt x="11573" y="12029"/>
                      <a:pt x="11476" y="11981"/>
                      <a:pt x="11374" y="11977"/>
                    </a:cubicBezTo>
                    <a:cubicBezTo>
                      <a:pt x="11262" y="11972"/>
                      <a:pt x="11153" y="12021"/>
                      <a:pt x="11074" y="12111"/>
                    </a:cubicBezTo>
                    <a:lnTo>
                      <a:pt x="9806" y="13546"/>
                    </a:lnTo>
                    <a:cubicBezTo>
                      <a:pt x="9679" y="13714"/>
                      <a:pt x="9678" y="13961"/>
                      <a:pt x="9804" y="14129"/>
                    </a:cubicBezTo>
                    <a:cubicBezTo>
                      <a:pt x="9954" y="14329"/>
                      <a:pt x="10220" y="14349"/>
                      <a:pt x="10391" y="14173"/>
                    </a:cubicBezTo>
                    <a:lnTo>
                      <a:pt x="11337" y="13094"/>
                    </a:lnTo>
                    <a:lnTo>
                      <a:pt x="12029" y="13879"/>
                    </a:lnTo>
                    <a:cubicBezTo>
                      <a:pt x="12093" y="13949"/>
                      <a:pt x="12178" y="13991"/>
                      <a:pt x="12268" y="13995"/>
                    </a:cubicBezTo>
                    <a:cubicBezTo>
                      <a:pt x="12369" y="14001"/>
                      <a:pt x="12468" y="13958"/>
                      <a:pt x="12540" y="13879"/>
                    </a:cubicBezTo>
                    <a:lnTo>
                      <a:pt x="14918" y="11188"/>
                    </a:lnTo>
                    <a:lnTo>
                      <a:pt x="15621" y="11982"/>
                    </a:lnTo>
                    <a:cubicBezTo>
                      <a:pt x="15691" y="12067"/>
                      <a:pt x="15789" y="12114"/>
                      <a:pt x="15891" y="12114"/>
                    </a:cubicBezTo>
                    <a:cubicBezTo>
                      <a:pt x="15992" y="12113"/>
                      <a:pt x="16089" y="12066"/>
                      <a:pt x="16158" y="11982"/>
                    </a:cubicBezTo>
                    <a:lnTo>
                      <a:pt x="18341" y="9512"/>
                    </a:lnTo>
                    <a:cubicBezTo>
                      <a:pt x="18485" y="9350"/>
                      <a:pt x="18500" y="9093"/>
                      <a:pt x="18376" y="8910"/>
                    </a:cubicBezTo>
                    <a:cubicBezTo>
                      <a:pt x="18301" y="8799"/>
                      <a:pt x="18192" y="8737"/>
                      <a:pt x="18079" y="8727"/>
                    </a:cubicBezTo>
                    <a:close/>
                    <a:moveTo>
                      <a:pt x="8130" y="10048"/>
                    </a:moveTo>
                    <a:cubicBezTo>
                      <a:pt x="8017" y="10048"/>
                      <a:pt x="7904" y="10097"/>
                      <a:pt x="7818" y="10194"/>
                    </a:cubicBezTo>
                    <a:cubicBezTo>
                      <a:pt x="7645" y="10389"/>
                      <a:pt x="7645" y="10706"/>
                      <a:pt x="7818" y="10901"/>
                    </a:cubicBezTo>
                    <a:cubicBezTo>
                      <a:pt x="7990" y="11096"/>
                      <a:pt x="8270" y="11096"/>
                      <a:pt x="8442" y="10901"/>
                    </a:cubicBezTo>
                    <a:cubicBezTo>
                      <a:pt x="8615" y="10706"/>
                      <a:pt x="8615" y="10389"/>
                      <a:pt x="8442" y="10194"/>
                    </a:cubicBezTo>
                    <a:cubicBezTo>
                      <a:pt x="8356" y="10097"/>
                      <a:pt x="8243" y="10048"/>
                      <a:pt x="8130" y="10048"/>
                    </a:cubicBezTo>
                    <a:close/>
                    <a:moveTo>
                      <a:pt x="14077" y="16577"/>
                    </a:moveTo>
                    <a:lnTo>
                      <a:pt x="15538" y="16577"/>
                    </a:lnTo>
                    <a:lnTo>
                      <a:pt x="16746" y="20697"/>
                    </a:lnTo>
                    <a:lnTo>
                      <a:pt x="12814" y="20697"/>
                    </a:lnTo>
                    <a:lnTo>
                      <a:pt x="14077" y="16577"/>
                    </a:lnTo>
                    <a:close/>
                  </a:path>
                </a:pathLst>
              </a:custGeom>
              <a:solidFill>
                <a:srgbClr val="A4EA78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xmlns="" id="{09D3C638-88D7-4937-B727-ADF31969F429}"/>
                </a:ext>
              </a:extLst>
            </p:cNvPr>
            <p:cNvGrpSpPr/>
            <p:nvPr/>
          </p:nvGrpSpPr>
          <p:grpSpPr>
            <a:xfrm>
              <a:off x="4118028" y="4816065"/>
              <a:ext cx="4674548" cy="1200329"/>
              <a:chOff x="141199" y="1898063"/>
              <a:chExt cx="4674548" cy="1200329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6FBF6A51-4312-44CB-B65D-518E94B210E1}"/>
                  </a:ext>
                </a:extLst>
              </p:cNvPr>
              <p:cNvSpPr/>
              <p:nvPr/>
            </p:nvSpPr>
            <p:spPr>
              <a:xfrm>
                <a:off x="707472" y="1898063"/>
                <a:ext cx="410827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A4EA78"/>
                    </a:solidFill>
                    <a:latin typeface="Arial" charset="0"/>
                    <a:ea typeface="Arial" charset="0"/>
                    <a:cs typeface="Arial" charset="0"/>
                  </a:rPr>
                  <a:t>Perfecting</a:t>
                </a:r>
                <a:r>
                  <a:rPr lang="zh-TW" altLang="en-US" sz="2400" b="1" dirty="0">
                    <a:solidFill>
                      <a:srgbClr val="A4EA78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TW" sz="2400" b="1" dirty="0">
                    <a:solidFill>
                      <a:srgbClr val="A4EA78"/>
                    </a:solidFill>
                    <a:latin typeface="Arial" charset="0"/>
                    <a:ea typeface="Arial" charset="0"/>
                    <a:cs typeface="Arial" charset="0"/>
                  </a:rPr>
                  <a:t>Young </a:t>
                </a:r>
                <a:r>
                  <a:rPr lang="en-US" altLang="zh-CN" sz="2400" b="1" dirty="0">
                    <a:solidFill>
                      <a:srgbClr val="A4EA78"/>
                    </a:solidFill>
                    <a:latin typeface="Arial" charset="0"/>
                    <a:ea typeface="Arial" charset="0"/>
                    <a:cs typeface="Arial" charset="0"/>
                  </a:rPr>
                  <a:t>Serving Ones</a:t>
                </a:r>
                <a:endParaRPr lang="en-US" altLang="zh-CN" sz="24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endParaRPr>
              </a:p>
              <a:p>
                <a:r>
                  <a:rPr lang="zh-TW" altLang="en-US" sz="2400" b="1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Heiti TC Light" charset="-120"/>
                  </a:rPr>
                  <a:t>产生年轻事奉者</a:t>
                </a:r>
                <a:endParaRPr lang="zh-CN" altLang="en-US" sz="24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endParaRPr>
              </a:p>
            </p:txBody>
          </p:sp>
          <p:sp>
            <p:nvSpPr>
              <p:cNvPr id="28" name="Shape">
                <a:extLst>
                  <a:ext uri="{FF2B5EF4-FFF2-40B4-BE49-F238E27FC236}">
                    <a16:creationId xmlns:a16="http://schemas.microsoft.com/office/drawing/2014/main" xmlns="" id="{4C145AC4-67C4-4857-964E-628FBDC8A6C2}"/>
                  </a:ext>
                </a:extLst>
              </p:cNvPr>
              <p:cNvSpPr/>
              <p:nvPr/>
            </p:nvSpPr>
            <p:spPr>
              <a:xfrm>
                <a:off x="141199" y="1985602"/>
                <a:ext cx="540000" cy="54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600" extrusionOk="0">
                    <a:moveTo>
                      <a:pt x="14630" y="0"/>
                    </a:moveTo>
                    <a:cubicBezTo>
                      <a:pt x="14012" y="0"/>
                      <a:pt x="13394" y="266"/>
                      <a:pt x="12922" y="800"/>
                    </a:cubicBezTo>
                    <a:cubicBezTo>
                      <a:pt x="12531" y="1243"/>
                      <a:pt x="12303" y="1799"/>
                      <a:pt x="12236" y="2374"/>
                    </a:cubicBezTo>
                    <a:lnTo>
                      <a:pt x="9567" y="2374"/>
                    </a:lnTo>
                    <a:lnTo>
                      <a:pt x="9558" y="2374"/>
                    </a:lnTo>
                    <a:cubicBezTo>
                      <a:pt x="9286" y="2374"/>
                      <a:pt x="9081" y="2375"/>
                      <a:pt x="8908" y="2388"/>
                    </a:cubicBezTo>
                    <a:cubicBezTo>
                      <a:pt x="8735" y="2401"/>
                      <a:pt x="8594" y="2427"/>
                      <a:pt x="8449" y="2479"/>
                    </a:cubicBezTo>
                    <a:cubicBezTo>
                      <a:pt x="8289" y="2545"/>
                      <a:pt x="8146" y="2649"/>
                      <a:pt x="8028" y="2782"/>
                    </a:cubicBezTo>
                    <a:cubicBezTo>
                      <a:pt x="7911" y="2915"/>
                      <a:pt x="7819" y="3077"/>
                      <a:pt x="7760" y="3258"/>
                    </a:cubicBezTo>
                    <a:cubicBezTo>
                      <a:pt x="7714" y="3423"/>
                      <a:pt x="7691" y="3584"/>
                      <a:pt x="7679" y="3779"/>
                    </a:cubicBezTo>
                    <a:cubicBezTo>
                      <a:pt x="7667" y="3975"/>
                      <a:pt x="7668" y="4207"/>
                      <a:pt x="7668" y="4513"/>
                    </a:cubicBezTo>
                    <a:lnTo>
                      <a:pt x="7675" y="6178"/>
                    </a:lnTo>
                    <a:lnTo>
                      <a:pt x="5282" y="6178"/>
                    </a:lnTo>
                    <a:cubicBezTo>
                      <a:pt x="5870" y="5305"/>
                      <a:pt x="5813" y="4054"/>
                      <a:pt x="5108" y="3256"/>
                    </a:cubicBezTo>
                    <a:cubicBezTo>
                      <a:pt x="4724" y="2821"/>
                      <a:pt x="4220" y="2603"/>
                      <a:pt x="3716" y="2603"/>
                    </a:cubicBezTo>
                    <a:cubicBezTo>
                      <a:pt x="3213" y="2603"/>
                      <a:pt x="2709" y="2821"/>
                      <a:pt x="2324" y="3256"/>
                    </a:cubicBezTo>
                    <a:cubicBezTo>
                      <a:pt x="1556" y="4126"/>
                      <a:pt x="1556" y="5536"/>
                      <a:pt x="2324" y="6406"/>
                    </a:cubicBezTo>
                    <a:cubicBezTo>
                      <a:pt x="2353" y="6438"/>
                      <a:pt x="2383" y="6467"/>
                      <a:pt x="2412" y="6497"/>
                    </a:cubicBezTo>
                    <a:cubicBezTo>
                      <a:pt x="1750" y="6767"/>
                      <a:pt x="1170" y="7247"/>
                      <a:pt x="744" y="7881"/>
                    </a:cubicBezTo>
                    <a:cubicBezTo>
                      <a:pt x="287" y="8561"/>
                      <a:pt x="27" y="9386"/>
                      <a:pt x="1" y="10240"/>
                    </a:cubicBezTo>
                    <a:lnTo>
                      <a:pt x="1" y="13932"/>
                    </a:lnTo>
                    <a:cubicBezTo>
                      <a:pt x="-7" y="14381"/>
                      <a:pt x="117" y="14819"/>
                      <a:pt x="355" y="15179"/>
                    </a:cubicBezTo>
                    <a:cubicBezTo>
                      <a:pt x="662" y="15643"/>
                      <a:pt x="1129" y="15938"/>
                      <a:pt x="1640" y="15989"/>
                    </a:cubicBezTo>
                    <a:lnTo>
                      <a:pt x="1696" y="15989"/>
                    </a:lnTo>
                    <a:lnTo>
                      <a:pt x="1696" y="20697"/>
                    </a:lnTo>
                    <a:lnTo>
                      <a:pt x="627" y="20697"/>
                    </a:lnTo>
                    <a:cubicBezTo>
                      <a:pt x="407" y="20697"/>
                      <a:pt x="228" y="20900"/>
                      <a:pt x="228" y="21149"/>
                    </a:cubicBezTo>
                    <a:cubicBezTo>
                      <a:pt x="228" y="21398"/>
                      <a:pt x="407" y="21600"/>
                      <a:pt x="627" y="21600"/>
                    </a:cubicBezTo>
                    <a:lnTo>
                      <a:pt x="20830" y="21600"/>
                    </a:lnTo>
                    <a:cubicBezTo>
                      <a:pt x="21050" y="21600"/>
                      <a:pt x="21230" y="21398"/>
                      <a:pt x="21230" y="21149"/>
                    </a:cubicBezTo>
                    <a:cubicBezTo>
                      <a:pt x="21230" y="20900"/>
                      <a:pt x="21050" y="20697"/>
                      <a:pt x="20830" y="20697"/>
                    </a:cubicBezTo>
                    <a:lnTo>
                      <a:pt x="17587" y="20697"/>
                    </a:lnTo>
                    <a:lnTo>
                      <a:pt x="16378" y="16577"/>
                    </a:lnTo>
                    <a:lnTo>
                      <a:pt x="19694" y="16577"/>
                    </a:lnTo>
                    <a:cubicBezTo>
                      <a:pt x="19969" y="16577"/>
                      <a:pt x="20175" y="16577"/>
                      <a:pt x="20349" y="16564"/>
                    </a:cubicBezTo>
                    <a:cubicBezTo>
                      <a:pt x="20524" y="16551"/>
                      <a:pt x="20666" y="16524"/>
                      <a:pt x="20812" y="16472"/>
                    </a:cubicBezTo>
                    <a:cubicBezTo>
                      <a:pt x="20972" y="16406"/>
                      <a:pt x="21115" y="16302"/>
                      <a:pt x="21232" y="16169"/>
                    </a:cubicBezTo>
                    <a:cubicBezTo>
                      <a:pt x="21350" y="16036"/>
                      <a:pt x="21442" y="15874"/>
                      <a:pt x="21500" y="15693"/>
                    </a:cubicBezTo>
                    <a:cubicBezTo>
                      <a:pt x="21546" y="15528"/>
                      <a:pt x="21570" y="15367"/>
                      <a:pt x="21581" y="15171"/>
                    </a:cubicBezTo>
                    <a:cubicBezTo>
                      <a:pt x="21593" y="14976"/>
                      <a:pt x="21593" y="14744"/>
                      <a:pt x="21593" y="14438"/>
                    </a:cubicBezTo>
                    <a:lnTo>
                      <a:pt x="21593" y="4523"/>
                    </a:lnTo>
                    <a:cubicBezTo>
                      <a:pt x="21593" y="4211"/>
                      <a:pt x="21593" y="3978"/>
                      <a:pt x="21581" y="3781"/>
                    </a:cubicBezTo>
                    <a:cubicBezTo>
                      <a:pt x="21570" y="3584"/>
                      <a:pt x="21546" y="3423"/>
                      <a:pt x="21500" y="3258"/>
                    </a:cubicBezTo>
                    <a:cubicBezTo>
                      <a:pt x="21442" y="3077"/>
                      <a:pt x="21350" y="2915"/>
                      <a:pt x="21232" y="2782"/>
                    </a:cubicBezTo>
                    <a:cubicBezTo>
                      <a:pt x="21115" y="2649"/>
                      <a:pt x="20972" y="2545"/>
                      <a:pt x="20812" y="2479"/>
                    </a:cubicBezTo>
                    <a:cubicBezTo>
                      <a:pt x="20666" y="2427"/>
                      <a:pt x="20524" y="2400"/>
                      <a:pt x="20351" y="2387"/>
                    </a:cubicBezTo>
                    <a:cubicBezTo>
                      <a:pt x="20178" y="2374"/>
                      <a:pt x="19973" y="2374"/>
                      <a:pt x="19702" y="2374"/>
                    </a:cubicBezTo>
                    <a:lnTo>
                      <a:pt x="17024" y="2374"/>
                    </a:lnTo>
                    <a:cubicBezTo>
                      <a:pt x="16957" y="1799"/>
                      <a:pt x="16730" y="1243"/>
                      <a:pt x="16339" y="800"/>
                    </a:cubicBezTo>
                    <a:cubicBezTo>
                      <a:pt x="15867" y="266"/>
                      <a:pt x="15249" y="0"/>
                      <a:pt x="14630" y="0"/>
                    </a:cubicBezTo>
                    <a:close/>
                    <a:moveTo>
                      <a:pt x="14630" y="924"/>
                    </a:moveTo>
                    <a:cubicBezTo>
                      <a:pt x="15039" y="924"/>
                      <a:pt x="15449" y="1101"/>
                      <a:pt x="15761" y="1454"/>
                    </a:cubicBezTo>
                    <a:cubicBezTo>
                      <a:pt x="15992" y="1715"/>
                      <a:pt x="16137" y="2037"/>
                      <a:pt x="16196" y="2374"/>
                    </a:cubicBezTo>
                    <a:lnTo>
                      <a:pt x="13064" y="2374"/>
                    </a:lnTo>
                    <a:cubicBezTo>
                      <a:pt x="13124" y="2037"/>
                      <a:pt x="13268" y="1715"/>
                      <a:pt x="13500" y="1454"/>
                    </a:cubicBezTo>
                    <a:cubicBezTo>
                      <a:pt x="13812" y="1101"/>
                      <a:pt x="14221" y="924"/>
                      <a:pt x="14630" y="924"/>
                    </a:cubicBezTo>
                    <a:close/>
                    <a:moveTo>
                      <a:pt x="9049" y="3277"/>
                    </a:moveTo>
                    <a:lnTo>
                      <a:pt x="9051" y="3277"/>
                    </a:lnTo>
                    <a:lnTo>
                      <a:pt x="20211" y="3277"/>
                    </a:lnTo>
                    <a:cubicBezTo>
                      <a:pt x="20282" y="3277"/>
                      <a:pt x="20336" y="3278"/>
                      <a:pt x="20381" y="3281"/>
                    </a:cubicBezTo>
                    <a:cubicBezTo>
                      <a:pt x="20427" y="3285"/>
                      <a:pt x="20464" y="3291"/>
                      <a:pt x="20502" y="3305"/>
                    </a:cubicBezTo>
                    <a:cubicBezTo>
                      <a:pt x="20544" y="3322"/>
                      <a:pt x="20582" y="3350"/>
                      <a:pt x="20613" y="3385"/>
                    </a:cubicBezTo>
                    <a:cubicBezTo>
                      <a:pt x="20644" y="3419"/>
                      <a:pt x="20668" y="3462"/>
                      <a:pt x="20683" y="3509"/>
                    </a:cubicBezTo>
                    <a:cubicBezTo>
                      <a:pt x="20695" y="3553"/>
                      <a:pt x="20701" y="3595"/>
                      <a:pt x="20704" y="3646"/>
                    </a:cubicBezTo>
                    <a:cubicBezTo>
                      <a:pt x="20707" y="3698"/>
                      <a:pt x="20707" y="3759"/>
                      <a:pt x="20707" y="3841"/>
                    </a:cubicBezTo>
                    <a:lnTo>
                      <a:pt x="20707" y="15112"/>
                    </a:lnTo>
                    <a:cubicBezTo>
                      <a:pt x="20707" y="15193"/>
                      <a:pt x="20707" y="15253"/>
                      <a:pt x="20704" y="15304"/>
                    </a:cubicBezTo>
                    <a:cubicBezTo>
                      <a:pt x="20701" y="15356"/>
                      <a:pt x="20695" y="15398"/>
                      <a:pt x="20683" y="15441"/>
                    </a:cubicBezTo>
                    <a:cubicBezTo>
                      <a:pt x="20668" y="15489"/>
                      <a:pt x="20644" y="15531"/>
                      <a:pt x="20613" y="15566"/>
                    </a:cubicBezTo>
                    <a:cubicBezTo>
                      <a:pt x="20582" y="15601"/>
                      <a:pt x="20544" y="15628"/>
                      <a:pt x="20502" y="15646"/>
                    </a:cubicBezTo>
                    <a:cubicBezTo>
                      <a:pt x="20464" y="15659"/>
                      <a:pt x="20427" y="15666"/>
                      <a:pt x="20381" y="15670"/>
                    </a:cubicBezTo>
                    <a:cubicBezTo>
                      <a:pt x="20336" y="15673"/>
                      <a:pt x="20281" y="15674"/>
                      <a:pt x="20209" y="15674"/>
                    </a:cubicBezTo>
                    <a:lnTo>
                      <a:pt x="9049" y="15674"/>
                    </a:lnTo>
                    <a:cubicBezTo>
                      <a:pt x="8978" y="15674"/>
                      <a:pt x="8924" y="15673"/>
                      <a:pt x="8879" y="15670"/>
                    </a:cubicBezTo>
                    <a:cubicBezTo>
                      <a:pt x="8834" y="15666"/>
                      <a:pt x="8796" y="15659"/>
                      <a:pt x="8758" y="15646"/>
                    </a:cubicBezTo>
                    <a:cubicBezTo>
                      <a:pt x="8716" y="15628"/>
                      <a:pt x="8678" y="15601"/>
                      <a:pt x="8648" y="15566"/>
                    </a:cubicBezTo>
                    <a:cubicBezTo>
                      <a:pt x="8617" y="15531"/>
                      <a:pt x="8593" y="15489"/>
                      <a:pt x="8577" y="15441"/>
                    </a:cubicBezTo>
                    <a:cubicBezTo>
                      <a:pt x="8565" y="15398"/>
                      <a:pt x="8559" y="15356"/>
                      <a:pt x="8556" y="15304"/>
                    </a:cubicBezTo>
                    <a:cubicBezTo>
                      <a:pt x="8553" y="15253"/>
                      <a:pt x="8553" y="15191"/>
                      <a:pt x="8553" y="15110"/>
                    </a:cubicBezTo>
                    <a:lnTo>
                      <a:pt x="8553" y="12421"/>
                    </a:lnTo>
                    <a:cubicBezTo>
                      <a:pt x="8569" y="12138"/>
                      <a:pt x="8373" y="11897"/>
                      <a:pt x="8122" y="11890"/>
                    </a:cubicBezTo>
                    <a:cubicBezTo>
                      <a:pt x="7863" y="11884"/>
                      <a:pt x="7653" y="12128"/>
                      <a:pt x="7668" y="12421"/>
                    </a:cubicBezTo>
                    <a:lnTo>
                      <a:pt x="7668" y="14428"/>
                    </a:lnTo>
                    <a:cubicBezTo>
                      <a:pt x="7668" y="14739"/>
                      <a:pt x="7667" y="14973"/>
                      <a:pt x="7679" y="15170"/>
                    </a:cubicBezTo>
                    <a:cubicBezTo>
                      <a:pt x="7691" y="15367"/>
                      <a:pt x="7714" y="15528"/>
                      <a:pt x="7760" y="15693"/>
                    </a:cubicBezTo>
                    <a:cubicBezTo>
                      <a:pt x="7819" y="15874"/>
                      <a:pt x="7911" y="16036"/>
                      <a:pt x="8028" y="16169"/>
                    </a:cubicBezTo>
                    <a:cubicBezTo>
                      <a:pt x="8146" y="16302"/>
                      <a:pt x="8289" y="16406"/>
                      <a:pt x="8449" y="16472"/>
                    </a:cubicBezTo>
                    <a:cubicBezTo>
                      <a:pt x="8595" y="16524"/>
                      <a:pt x="8736" y="16551"/>
                      <a:pt x="8910" y="16564"/>
                    </a:cubicBezTo>
                    <a:cubicBezTo>
                      <a:pt x="9083" y="16577"/>
                      <a:pt x="9287" y="16577"/>
                      <a:pt x="9558" y="16577"/>
                    </a:cubicBezTo>
                    <a:lnTo>
                      <a:pt x="13233" y="16577"/>
                    </a:lnTo>
                    <a:lnTo>
                      <a:pt x="11970" y="20697"/>
                    </a:lnTo>
                    <a:lnTo>
                      <a:pt x="6014" y="20697"/>
                    </a:lnTo>
                    <a:lnTo>
                      <a:pt x="6014" y="9110"/>
                    </a:lnTo>
                    <a:lnTo>
                      <a:pt x="10413" y="9110"/>
                    </a:lnTo>
                    <a:cubicBezTo>
                      <a:pt x="10975" y="9093"/>
                      <a:pt x="11509" y="8824"/>
                      <a:pt x="11897" y="8363"/>
                    </a:cubicBezTo>
                    <a:cubicBezTo>
                      <a:pt x="12257" y="7935"/>
                      <a:pt x="12465" y="7373"/>
                      <a:pt x="12481" y="6782"/>
                    </a:cubicBezTo>
                    <a:cubicBezTo>
                      <a:pt x="12487" y="6631"/>
                      <a:pt x="12441" y="6483"/>
                      <a:pt x="12352" y="6370"/>
                    </a:cubicBezTo>
                    <a:cubicBezTo>
                      <a:pt x="12255" y="6248"/>
                      <a:pt x="12118" y="6178"/>
                      <a:pt x="11973" y="6178"/>
                    </a:cubicBezTo>
                    <a:lnTo>
                      <a:pt x="8562" y="6178"/>
                    </a:lnTo>
                    <a:lnTo>
                      <a:pt x="8553" y="3839"/>
                    </a:lnTo>
                    <a:cubicBezTo>
                      <a:pt x="8553" y="3758"/>
                      <a:pt x="8553" y="3698"/>
                      <a:pt x="8556" y="3646"/>
                    </a:cubicBezTo>
                    <a:cubicBezTo>
                      <a:pt x="8559" y="3595"/>
                      <a:pt x="8565" y="3553"/>
                      <a:pt x="8577" y="3509"/>
                    </a:cubicBezTo>
                    <a:cubicBezTo>
                      <a:pt x="8593" y="3462"/>
                      <a:pt x="8617" y="3419"/>
                      <a:pt x="8648" y="3385"/>
                    </a:cubicBezTo>
                    <a:cubicBezTo>
                      <a:pt x="8678" y="3350"/>
                      <a:pt x="8716" y="3322"/>
                      <a:pt x="8758" y="3305"/>
                    </a:cubicBezTo>
                    <a:cubicBezTo>
                      <a:pt x="8796" y="3292"/>
                      <a:pt x="8833" y="3285"/>
                      <a:pt x="8878" y="3281"/>
                    </a:cubicBezTo>
                    <a:cubicBezTo>
                      <a:pt x="8924" y="3278"/>
                      <a:pt x="8978" y="3277"/>
                      <a:pt x="9049" y="3277"/>
                    </a:cubicBezTo>
                    <a:close/>
                    <a:moveTo>
                      <a:pt x="3716" y="3517"/>
                    </a:moveTo>
                    <a:cubicBezTo>
                      <a:pt x="4013" y="3517"/>
                      <a:pt x="4310" y="3646"/>
                      <a:pt x="4537" y="3902"/>
                    </a:cubicBezTo>
                    <a:cubicBezTo>
                      <a:pt x="4990" y="4415"/>
                      <a:pt x="4990" y="5247"/>
                      <a:pt x="4537" y="5760"/>
                    </a:cubicBezTo>
                    <a:cubicBezTo>
                      <a:pt x="4084" y="6273"/>
                      <a:pt x="3348" y="6273"/>
                      <a:pt x="2895" y="5760"/>
                    </a:cubicBezTo>
                    <a:cubicBezTo>
                      <a:pt x="2442" y="5247"/>
                      <a:pt x="2442" y="4415"/>
                      <a:pt x="2895" y="3902"/>
                    </a:cubicBezTo>
                    <a:cubicBezTo>
                      <a:pt x="3122" y="3646"/>
                      <a:pt x="3419" y="3517"/>
                      <a:pt x="3716" y="3517"/>
                    </a:cubicBezTo>
                    <a:close/>
                    <a:moveTo>
                      <a:pt x="3888" y="7101"/>
                    </a:moveTo>
                    <a:lnTo>
                      <a:pt x="11576" y="7101"/>
                    </a:lnTo>
                    <a:cubicBezTo>
                      <a:pt x="11535" y="7343"/>
                      <a:pt x="11434" y="7568"/>
                      <a:pt x="11286" y="7750"/>
                    </a:cubicBezTo>
                    <a:cubicBezTo>
                      <a:pt x="11069" y="8016"/>
                      <a:pt x="10766" y="8172"/>
                      <a:pt x="10445" y="8181"/>
                    </a:cubicBezTo>
                    <a:lnTo>
                      <a:pt x="5628" y="8174"/>
                    </a:lnTo>
                    <a:cubicBezTo>
                      <a:pt x="5528" y="8172"/>
                      <a:pt x="5429" y="8208"/>
                      <a:pt x="5349" y="8277"/>
                    </a:cubicBezTo>
                    <a:cubicBezTo>
                      <a:pt x="5256" y="8357"/>
                      <a:pt x="5194" y="8476"/>
                      <a:pt x="5177" y="8607"/>
                    </a:cubicBezTo>
                    <a:lnTo>
                      <a:pt x="5177" y="20697"/>
                    </a:lnTo>
                    <a:lnTo>
                      <a:pt x="4271" y="20697"/>
                    </a:lnTo>
                    <a:lnTo>
                      <a:pt x="4271" y="15303"/>
                    </a:lnTo>
                    <a:cubicBezTo>
                      <a:pt x="4271" y="15041"/>
                      <a:pt x="4084" y="14829"/>
                      <a:pt x="3852" y="14829"/>
                    </a:cubicBezTo>
                    <a:cubicBezTo>
                      <a:pt x="3621" y="14829"/>
                      <a:pt x="3433" y="15041"/>
                      <a:pt x="3433" y="15303"/>
                    </a:cubicBezTo>
                    <a:lnTo>
                      <a:pt x="3433" y="20697"/>
                    </a:lnTo>
                    <a:lnTo>
                      <a:pt x="2534" y="20697"/>
                    </a:lnTo>
                    <a:lnTo>
                      <a:pt x="2534" y="10500"/>
                    </a:lnTo>
                    <a:cubicBezTo>
                      <a:pt x="2534" y="10238"/>
                      <a:pt x="2346" y="10026"/>
                      <a:pt x="2115" y="10026"/>
                    </a:cubicBezTo>
                    <a:cubicBezTo>
                      <a:pt x="1883" y="10026"/>
                      <a:pt x="1696" y="10238"/>
                      <a:pt x="1696" y="10500"/>
                    </a:cubicBezTo>
                    <a:lnTo>
                      <a:pt x="1696" y="15054"/>
                    </a:lnTo>
                    <a:lnTo>
                      <a:pt x="1628" y="15054"/>
                    </a:lnTo>
                    <a:cubicBezTo>
                      <a:pt x="1382" y="15009"/>
                      <a:pt x="1161" y="14854"/>
                      <a:pt x="1015" y="14624"/>
                    </a:cubicBezTo>
                    <a:cubicBezTo>
                      <a:pt x="913" y="14462"/>
                      <a:pt x="854" y="14270"/>
                      <a:pt x="845" y="14072"/>
                    </a:cubicBezTo>
                    <a:lnTo>
                      <a:pt x="845" y="10440"/>
                    </a:lnTo>
                    <a:cubicBezTo>
                      <a:pt x="844" y="9528"/>
                      <a:pt x="1173" y="8657"/>
                      <a:pt x="1754" y="8027"/>
                    </a:cubicBezTo>
                    <a:cubicBezTo>
                      <a:pt x="2327" y="7406"/>
                      <a:pt x="3096" y="7072"/>
                      <a:pt x="3888" y="7101"/>
                    </a:cubicBezTo>
                    <a:close/>
                    <a:moveTo>
                      <a:pt x="19295" y="7327"/>
                    </a:moveTo>
                    <a:cubicBezTo>
                      <a:pt x="19193" y="7327"/>
                      <a:pt x="19091" y="7371"/>
                      <a:pt x="19013" y="7460"/>
                    </a:cubicBezTo>
                    <a:cubicBezTo>
                      <a:pt x="18858" y="7636"/>
                      <a:pt x="18858" y="7922"/>
                      <a:pt x="19013" y="8098"/>
                    </a:cubicBezTo>
                    <a:cubicBezTo>
                      <a:pt x="19169" y="8274"/>
                      <a:pt x="19422" y="8274"/>
                      <a:pt x="19578" y="8098"/>
                    </a:cubicBezTo>
                    <a:cubicBezTo>
                      <a:pt x="19734" y="7922"/>
                      <a:pt x="19734" y="7636"/>
                      <a:pt x="19578" y="7460"/>
                    </a:cubicBezTo>
                    <a:cubicBezTo>
                      <a:pt x="19500" y="7371"/>
                      <a:pt x="19397" y="7327"/>
                      <a:pt x="19295" y="7327"/>
                    </a:cubicBezTo>
                    <a:close/>
                    <a:moveTo>
                      <a:pt x="18079" y="8727"/>
                    </a:moveTo>
                    <a:cubicBezTo>
                      <a:pt x="17966" y="8717"/>
                      <a:pt x="17849" y="8758"/>
                      <a:pt x="17760" y="8854"/>
                    </a:cubicBezTo>
                    <a:lnTo>
                      <a:pt x="15892" y="10967"/>
                    </a:lnTo>
                    <a:lnTo>
                      <a:pt x="15219" y="10206"/>
                    </a:lnTo>
                    <a:cubicBezTo>
                      <a:pt x="15139" y="10115"/>
                      <a:pt x="15029" y="10066"/>
                      <a:pt x="14916" y="10069"/>
                    </a:cubicBezTo>
                    <a:cubicBezTo>
                      <a:pt x="14810" y="10073"/>
                      <a:pt x="14710" y="10121"/>
                      <a:pt x="14636" y="10206"/>
                    </a:cubicBezTo>
                    <a:lnTo>
                      <a:pt x="12299" y="12850"/>
                    </a:lnTo>
                    <a:lnTo>
                      <a:pt x="11645" y="12111"/>
                    </a:lnTo>
                    <a:cubicBezTo>
                      <a:pt x="11573" y="12029"/>
                      <a:pt x="11476" y="11981"/>
                      <a:pt x="11374" y="11977"/>
                    </a:cubicBezTo>
                    <a:cubicBezTo>
                      <a:pt x="11262" y="11972"/>
                      <a:pt x="11153" y="12021"/>
                      <a:pt x="11074" y="12111"/>
                    </a:cubicBezTo>
                    <a:lnTo>
                      <a:pt x="9806" y="13546"/>
                    </a:lnTo>
                    <a:cubicBezTo>
                      <a:pt x="9679" y="13714"/>
                      <a:pt x="9678" y="13961"/>
                      <a:pt x="9804" y="14129"/>
                    </a:cubicBezTo>
                    <a:cubicBezTo>
                      <a:pt x="9954" y="14329"/>
                      <a:pt x="10220" y="14349"/>
                      <a:pt x="10391" y="14173"/>
                    </a:cubicBezTo>
                    <a:lnTo>
                      <a:pt x="11337" y="13094"/>
                    </a:lnTo>
                    <a:lnTo>
                      <a:pt x="12029" y="13879"/>
                    </a:lnTo>
                    <a:cubicBezTo>
                      <a:pt x="12093" y="13949"/>
                      <a:pt x="12178" y="13991"/>
                      <a:pt x="12268" y="13995"/>
                    </a:cubicBezTo>
                    <a:cubicBezTo>
                      <a:pt x="12369" y="14001"/>
                      <a:pt x="12468" y="13958"/>
                      <a:pt x="12540" y="13879"/>
                    </a:cubicBezTo>
                    <a:lnTo>
                      <a:pt x="14918" y="11188"/>
                    </a:lnTo>
                    <a:lnTo>
                      <a:pt x="15621" y="11982"/>
                    </a:lnTo>
                    <a:cubicBezTo>
                      <a:pt x="15691" y="12067"/>
                      <a:pt x="15789" y="12114"/>
                      <a:pt x="15891" y="12114"/>
                    </a:cubicBezTo>
                    <a:cubicBezTo>
                      <a:pt x="15992" y="12113"/>
                      <a:pt x="16089" y="12066"/>
                      <a:pt x="16158" y="11982"/>
                    </a:cubicBezTo>
                    <a:lnTo>
                      <a:pt x="18341" y="9512"/>
                    </a:lnTo>
                    <a:cubicBezTo>
                      <a:pt x="18485" y="9350"/>
                      <a:pt x="18500" y="9093"/>
                      <a:pt x="18376" y="8910"/>
                    </a:cubicBezTo>
                    <a:cubicBezTo>
                      <a:pt x="18301" y="8799"/>
                      <a:pt x="18192" y="8737"/>
                      <a:pt x="18079" y="8727"/>
                    </a:cubicBezTo>
                    <a:close/>
                    <a:moveTo>
                      <a:pt x="8130" y="10048"/>
                    </a:moveTo>
                    <a:cubicBezTo>
                      <a:pt x="8017" y="10048"/>
                      <a:pt x="7904" y="10097"/>
                      <a:pt x="7818" y="10194"/>
                    </a:cubicBezTo>
                    <a:cubicBezTo>
                      <a:pt x="7645" y="10389"/>
                      <a:pt x="7645" y="10706"/>
                      <a:pt x="7818" y="10901"/>
                    </a:cubicBezTo>
                    <a:cubicBezTo>
                      <a:pt x="7990" y="11096"/>
                      <a:pt x="8270" y="11096"/>
                      <a:pt x="8442" y="10901"/>
                    </a:cubicBezTo>
                    <a:cubicBezTo>
                      <a:pt x="8615" y="10706"/>
                      <a:pt x="8615" y="10389"/>
                      <a:pt x="8442" y="10194"/>
                    </a:cubicBezTo>
                    <a:cubicBezTo>
                      <a:pt x="8356" y="10097"/>
                      <a:pt x="8243" y="10048"/>
                      <a:pt x="8130" y="10048"/>
                    </a:cubicBezTo>
                    <a:close/>
                    <a:moveTo>
                      <a:pt x="14077" y="16577"/>
                    </a:moveTo>
                    <a:lnTo>
                      <a:pt x="15538" y="16577"/>
                    </a:lnTo>
                    <a:lnTo>
                      <a:pt x="16746" y="20697"/>
                    </a:lnTo>
                    <a:lnTo>
                      <a:pt x="12814" y="20697"/>
                    </a:lnTo>
                    <a:lnTo>
                      <a:pt x="14077" y="16577"/>
                    </a:lnTo>
                    <a:close/>
                  </a:path>
                </a:pathLst>
              </a:custGeom>
              <a:solidFill>
                <a:srgbClr val="A4EA78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xmlns="" id="{EE9BB67B-8F3F-402F-A989-431871312F50}"/>
                </a:ext>
              </a:extLst>
            </p:cNvPr>
            <p:cNvGrpSpPr/>
            <p:nvPr/>
          </p:nvGrpSpPr>
          <p:grpSpPr>
            <a:xfrm>
              <a:off x="4092902" y="3500703"/>
              <a:ext cx="4160563" cy="1200329"/>
              <a:chOff x="141199" y="1702994"/>
              <a:chExt cx="4160563" cy="1200329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D81073D3-D58A-4997-9F4B-0A6691306DA5}"/>
                  </a:ext>
                </a:extLst>
              </p:cNvPr>
              <p:cNvSpPr/>
              <p:nvPr/>
            </p:nvSpPr>
            <p:spPr>
              <a:xfrm>
                <a:off x="697977" y="1702994"/>
                <a:ext cx="360378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A4EA78"/>
                    </a:solidFill>
                    <a:latin typeface="Arial" charset="0"/>
                    <a:ea typeface="Arial" charset="0"/>
                    <a:cs typeface="Arial" charset="0"/>
                  </a:rPr>
                  <a:t>Extending to Different States</a:t>
                </a:r>
              </a:p>
              <a:p>
                <a:r>
                  <a:rPr lang="zh-TW" altLang="en-US" sz="2400" b="1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Heiti TC Light" charset="-120"/>
                  </a:rPr>
                  <a:t>延伸至各州</a:t>
                </a:r>
                <a:endParaRPr lang="zh-CN" altLang="en-US" sz="24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endParaRPr>
              </a:p>
            </p:txBody>
          </p:sp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xmlns="" id="{FD2722E8-1882-4634-9C83-A0C77486DAE0}"/>
                  </a:ext>
                </a:extLst>
              </p:cNvPr>
              <p:cNvSpPr/>
              <p:nvPr/>
            </p:nvSpPr>
            <p:spPr>
              <a:xfrm>
                <a:off x="141199" y="1779130"/>
                <a:ext cx="540000" cy="54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2" h="21600" extrusionOk="0">
                    <a:moveTo>
                      <a:pt x="14630" y="0"/>
                    </a:moveTo>
                    <a:cubicBezTo>
                      <a:pt x="14012" y="0"/>
                      <a:pt x="13394" y="266"/>
                      <a:pt x="12922" y="800"/>
                    </a:cubicBezTo>
                    <a:cubicBezTo>
                      <a:pt x="12531" y="1243"/>
                      <a:pt x="12303" y="1799"/>
                      <a:pt x="12236" y="2374"/>
                    </a:cubicBezTo>
                    <a:lnTo>
                      <a:pt x="9567" y="2374"/>
                    </a:lnTo>
                    <a:lnTo>
                      <a:pt x="9558" y="2374"/>
                    </a:lnTo>
                    <a:cubicBezTo>
                      <a:pt x="9286" y="2374"/>
                      <a:pt x="9081" y="2375"/>
                      <a:pt x="8908" y="2388"/>
                    </a:cubicBezTo>
                    <a:cubicBezTo>
                      <a:pt x="8735" y="2401"/>
                      <a:pt x="8594" y="2427"/>
                      <a:pt x="8449" y="2479"/>
                    </a:cubicBezTo>
                    <a:cubicBezTo>
                      <a:pt x="8289" y="2545"/>
                      <a:pt x="8146" y="2649"/>
                      <a:pt x="8028" y="2782"/>
                    </a:cubicBezTo>
                    <a:cubicBezTo>
                      <a:pt x="7911" y="2915"/>
                      <a:pt x="7819" y="3077"/>
                      <a:pt x="7760" y="3258"/>
                    </a:cubicBezTo>
                    <a:cubicBezTo>
                      <a:pt x="7714" y="3423"/>
                      <a:pt x="7691" y="3584"/>
                      <a:pt x="7679" y="3779"/>
                    </a:cubicBezTo>
                    <a:cubicBezTo>
                      <a:pt x="7667" y="3975"/>
                      <a:pt x="7668" y="4207"/>
                      <a:pt x="7668" y="4513"/>
                    </a:cubicBezTo>
                    <a:lnTo>
                      <a:pt x="7675" y="6178"/>
                    </a:lnTo>
                    <a:lnTo>
                      <a:pt x="5282" y="6178"/>
                    </a:lnTo>
                    <a:cubicBezTo>
                      <a:pt x="5870" y="5305"/>
                      <a:pt x="5813" y="4054"/>
                      <a:pt x="5108" y="3256"/>
                    </a:cubicBezTo>
                    <a:cubicBezTo>
                      <a:pt x="4724" y="2821"/>
                      <a:pt x="4220" y="2603"/>
                      <a:pt x="3716" y="2603"/>
                    </a:cubicBezTo>
                    <a:cubicBezTo>
                      <a:pt x="3213" y="2603"/>
                      <a:pt x="2709" y="2821"/>
                      <a:pt x="2324" y="3256"/>
                    </a:cubicBezTo>
                    <a:cubicBezTo>
                      <a:pt x="1556" y="4126"/>
                      <a:pt x="1556" y="5536"/>
                      <a:pt x="2324" y="6406"/>
                    </a:cubicBezTo>
                    <a:cubicBezTo>
                      <a:pt x="2353" y="6438"/>
                      <a:pt x="2383" y="6467"/>
                      <a:pt x="2412" y="6497"/>
                    </a:cubicBezTo>
                    <a:cubicBezTo>
                      <a:pt x="1750" y="6767"/>
                      <a:pt x="1170" y="7247"/>
                      <a:pt x="744" y="7881"/>
                    </a:cubicBezTo>
                    <a:cubicBezTo>
                      <a:pt x="287" y="8561"/>
                      <a:pt x="27" y="9386"/>
                      <a:pt x="1" y="10240"/>
                    </a:cubicBezTo>
                    <a:lnTo>
                      <a:pt x="1" y="13932"/>
                    </a:lnTo>
                    <a:cubicBezTo>
                      <a:pt x="-7" y="14381"/>
                      <a:pt x="117" y="14819"/>
                      <a:pt x="355" y="15179"/>
                    </a:cubicBezTo>
                    <a:cubicBezTo>
                      <a:pt x="662" y="15643"/>
                      <a:pt x="1129" y="15938"/>
                      <a:pt x="1640" y="15989"/>
                    </a:cubicBezTo>
                    <a:lnTo>
                      <a:pt x="1696" y="15989"/>
                    </a:lnTo>
                    <a:lnTo>
                      <a:pt x="1696" y="20697"/>
                    </a:lnTo>
                    <a:lnTo>
                      <a:pt x="627" y="20697"/>
                    </a:lnTo>
                    <a:cubicBezTo>
                      <a:pt x="407" y="20697"/>
                      <a:pt x="228" y="20900"/>
                      <a:pt x="228" y="21149"/>
                    </a:cubicBezTo>
                    <a:cubicBezTo>
                      <a:pt x="228" y="21398"/>
                      <a:pt x="407" y="21600"/>
                      <a:pt x="627" y="21600"/>
                    </a:cubicBezTo>
                    <a:lnTo>
                      <a:pt x="20830" y="21600"/>
                    </a:lnTo>
                    <a:cubicBezTo>
                      <a:pt x="21050" y="21600"/>
                      <a:pt x="21230" y="21398"/>
                      <a:pt x="21230" y="21149"/>
                    </a:cubicBezTo>
                    <a:cubicBezTo>
                      <a:pt x="21230" y="20900"/>
                      <a:pt x="21050" y="20697"/>
                      <a:pt x="20830" y="20697"/>
                    </a:cubicBezTo>
                    <a:lnTo>
                      <a:pt x="17587" y="20697"/>
                    </a:lnTo>
                    <a:lnTo>
                      <a:pt x="16378" y="16577"/>
                    </a:lnTo>
                    <a:lnTo>
                      <a:pt x="19694" y="16577"/>
                    </a:lnTo>
                    <a:cubicBezTo>
                      <a:pt x="19969" y="16577"/>
                      <a:pt x="20175" y="16577"/>
                      <a:pt x="20349" y="16564"/>
                    </a:cubicBezTo>
                    <a:cubicBezTo>
                      <a:pt x="20524" y="16551"/>
                      <a:pt x="20666" y="16524"/>
                      <a:pt x="20812" y="16472"/>
                    </a:cubicBezTo>
                    <a:cubicBezTo>
                      <a:pt x="20972" y="16406"/>
                      <a:pt x="21115" y="16302"/>
                      <a:pt x="21232" y="16169"/>
                    </a:cubicBezTo>
                    <a:cubicBezTo>
                      <a:pt x="21350" y="16036"/>
                      <a:pt x="21442" y="15874"/>
                      <a:pt x="21500" y="15693"/>
                    </a:cubicBezTo>
                    <a:cubicBezTo>
                      <a:pt x="21546" y="15528"/>
                      <a:pt x="21570" y="15367"/>
                      <a:pt x="21581" y="15171"/>
                    </a:cubicBezTo>
                    <a:cubicBezTo>
                      <a:pt x="21593" y="14976"/>
                      <a:pt x="21593" y="14744"/>
                      <a:pt x="21593" y="14438"/>
                    </a:cubicBezTo>
                    <a:lnTo>
                      <a:pt x="21593" y="4523"/>
                    </a:lnTo>
                    <a:cubicBezTo>
                      <a:pt x="21593" y="4211"/>
                      <a:pt x="21593" y="3978"/>
                      <a:pt x="21581" y="3781"/>
                    </a:cubicBezTo>
                    <a:cubicBezTo>
                      <a:pt x="21570" y="3584"/>
                      <a:pt x="21546" y="3423"/>
                      <a:pt x="21500" y="3258"/>
                    </a:cubicBezTo>
                    <a:cubicBezTo>
                      <a:pt x="21442" y="3077"/>
                      <a:pt x="21350" y="2915"/>
                      <a:pt x="21232" y="2782"/>
                    </a:cubicBezTo>
                    <a:cubicBezTo>
                      <a:pt x="21115" y="2649"/>
                      <a:pt x="20972" y="2545"/>
                      <a:pt x="20812" y="2479"/>
                    </a:cubicBezTo>
                    <a:cubicBezTo>
                      <a:pt x="20666" y="2427"/>
                      <a:pt x="20524" y="2400"/>
                      <a:pt x="20351" y="2387"/>
                    </a:cubicBezTo>
                    <a:cubicBezTo>
                      <a:pt x="20178" y="2374"/>
                      <a:pt x="19973" y="2374"/>
                      <a:pt x="19702" y="2374"/>
                    </a:cubicBezTo>
                    <a:lnTo>
                      <a:pt x="17024" y="2374"/>
                    </a:lnTo>
                    <a:cubicBezTo>
                      <a:pt x="16957" y="1799"/>
                      <a:pt x="16730" y="1243"/>
                      <a:pt x="16339" y="800"/>
                    </a:cubicBezTo>
                    <a:cubicBezTo>
                      <a:pt x="15867" y="266"/>
                      <a:pt x="15249" y="0"/>
                      <a:pt x="14630" y="0"/>
                    </a:cubicBezTo>
                    <a:close/>
                    <a:moveTo>
                      <a:pt x="14630" y="924"/>
                    </a:moveTo>
                    <a:cubicBezTo>
                      <a:pt x="15039" y="924"/>
                      <a:pt x="15449" y="1101"/>
                      <a:pt x="15761" y="1454"/>
                    </a:cubicBezTo>
                    <a:cubicBezTo>
                      <a:pt x="15992" y="1715"/>
                      <a:pt x="16137" y="2037"/>
                      <a:pt x="16196" y="2374"/>
                    </a:cubicBezTo>
                    <a:lnTo>
                      <a:pt x="13064" y="2374"/>
                    </a:lnTo>
                    <a:cubicBezTo>
                      <a:pt x="13124" y="2037"/>
                      <a:pt x="13268" y="1715"/>
                      <a:pt x="13500" y="1454"/>
                    </a:cubicBezTo>
                    <a:cubicBezTo>
                      <a:pt x="13812" y="1101"/>
                      <a:pt x="14221" y="924"/>
                      <a:pt x="14630" y="924"/>
                    </a:cubicBezTo>
                    <a:close/>
                    <a:moveTo>
                      <a:pt x="9049" y="3277"/>
                    </a:moveTo>
                    <a:lnTo>
                      <a:pt x="9051" y="3277"/>
                    </a:lnTo>
                    <a:lnTo>
                      <a:pt x="20211" y="3277"/>
                    </a:lnTo>
                    <a:cubicBezTo>
                      <a:pt x="20282" y="3277"/>
                      <a:pt x="20336" y="3278"/>
                      <a:pt x="20381" y="3281"/>
                    </a:cubicBezTo>
                    <a:cubicBezTo>
                      <a:pt x="20427" y="3285"/>
                      <a:pt x="20464" y="3291"/>
                      <a:pt x="20502" y="3305"/>
                    </a:cubicBezTo>
                    <a:cubicBezTo>
                      <a:pt x="20544" y="3322"/>
                      <a:pt x="20582" y="3350"/>
                      <a:pt x="20613" y="3385"/>
                    </a:cubicBezTo>
                    <a:cubicBezTo>
                      <a:pt x="20644" y="3419"/>
                      <a:pt x="20668" y="3462"/>
                      <a:pt x="20683" y="3509"/>
                    </a:cubicBezTo>
                    <a:cubicBezTo>
                      <a:pt x="20695" y="3553"/>
                      <a:pt x="20701" y="3595"/>
                      <a:pt x="20704" y="3646"/>
                    </a:cubicBezTo>
                    <a:cubicBezTo>
                      <a:pt x="20707" y="3698"/>
                      <a:pt x="20707" y="3759"/>
                      <a:pt x="20707" y="3841"/>
                    </a:cubicBezTo>
                    <a:lnTo>
                      <a:pt x="20707" y="15112"/>
                    </a:lnTo>
                    <a:cubicBezTo>
                      <a:pt x="20707" y="15193"/>
                      <a:pt x="20707" y="15253"/>
                      <a:pt x="20704" y="15304"/>
                    </a:cubicBezTo>
                    <a:cubicBezTo>
                      <a:pt x="20701" y="15356"/>
                      <a:pt x="20695" y="15398"/>
                      <a:pt x="20683" y="15441"/>
                    </a:cubicBezTo>
                    <a:cubicBezTo>
                      <a:pt x="20668" y="15489"/>
                      <a:pt x="20644" y="15531"/>
                      <a:pt x="20613" y="15566"/>
                    </a:cubicBezTo>
                    <a:cubicBezTo>
                      <a:pt x="20582" y="15601"/>
                      <a:pt x="20544" y="15628"/>
                      <a:pt x="20502" y="15646"/>
                    </a:cubicBezTo>
                    <a:cubicBezTo>
                      <a:pt x="20464" y="15659"/>
                      <a:pt x="20427" y="15666"/>
                      <a:pt x="20381" y="15670"/>
                    </a:cubicBezTo>
                    <a:cubicBezTo>
                      <a:pt x="20336" y="15673"/>
                      <a:pt x="20281" y="15674"/>
                      <a:pt x="20209" y="15674"/>
                    </a:cubicBezTo>
                    <a:lnTo>
                      <a:pt x="9049" y="15674"/>
                    </a:lnTo>
                    <a:cubicBezTo>
                      <a:pt x="8978" y="15674"/>
                      <a:pt x="8924" y="15673"/>
                      <a:pt x="8879" y="15670"/>
                    </a:cubicBezTo>
                    <a:cubicBezTo>
                      <a:pt x="8834" y="15666"/>
                      <a:pt x="8796" y="15659"/>
                      <a:pt x="8758" y="15646"/>
                    </a:cubicBezTo>
                    <a:cubicBezTo>
                      <a:pt x="8716" y="15628"/>
                      <a:pt x="8678" y="15601"/>
                      <a:pt x="8648" y="15566"/>
                    </a:cubicBezTo>
                    <a:cubicBezTo>
                      <a:pt x="8617" y="15531"/>
                      <a:pt x="8593" y="15489"/>
                      <a:pt x="8577" y="15441"/>
                    </a:cubicBezTo>
                    <a:cubicBezTo>
                      <a:pt x="8565" y="15398"/>
                      <a:pt x="8559" y="15356"/>
                      <a:pt x="8556" y="15304"/>
                    </a:cubicBezTo>
                    <a:cubicBezTo>
                      <a:pt x="8553" y="15253"/>
                      <a:pt x="8553" y="15191"/>
                      <a:pt x="8553" y="15110"/>
                    </a:cubicBezTo>
                    <a:lnTo>
                      <a:pt x="8553" y="12421"/>
                    </a:lnTo>
                    <a:cubicBezTo>
                      <a:pt x="8569" y="12138"/>
                      <a:pt x="8373" y="11897"/>
                      <a:pt x="8122" y="11890"/>
                    </a:cubicBezTo>
                    <a:cubicBezTo>
                      <a:pt x="7863" y="11884"/>
                      <a:pt x="7653" y="12128"/>
                      <a:pt x="7668" y="12421"/>
                    </a:cubicBezTo>
                    <a:lnTo>
                      <a:pt x="7668" y="14428"/>
                    </a:lnTo>
                    <a:cubicBezTo>
                      <a:pt x="7668" y="14739"/>
                      <a:pt x="7667" y="14973"/>
                      <a:pt x="7679" y="15170"/>
                    </a:cubicBezTo>
                    <a:cubicBezTo>
                      <a:pt x="7691" y="15367"/>
                      <a:pt x="7714" y="15528"/>
                      <a:pt x="7760" y="15693"/>
                    </a:cubicBezTo>
                    <a:cubicBezTo>
                      <a:pt x="7819" y="15874"/>
                      <a:pt x="7911" y="16036"/>
                      <a:pt x="8028" y="16169"/>
                    </a:cubicBezTo>
                    <a:cubicBezTo>
                      <a:pt x="8146" y="16302"/>
                      <a:pt x="8289" y="16406"/>
                      <a:pt x="8449" y="16472"/>
                    </a:cubicBezTo>
                    <a:cubicBezTo>
                      <a:pt x="8595" y="16524"/>
                      <a:pt x="8736" y="16551"/>
                      <a:pt x="8910" y="16564"/>
                    </a:cubicBezTo>
                    <a:cubicBezTo>
                      <a:pt x="9083" y="16577"/>
                      <a:pt x="9287" y="16577"/>
                      <a:pt x="9558" y="16577"/>
                    </a:cubicBezTo>
                    <a:lnTo>
                      <a:pt x="13233" y="16577"/>
                    </a:lnTo>
                    <a:lnTo>
                      <a:pt x="11970" y="20697"/>
                    </a:lnTo>
                    <a:lnTo>
                      <a:pt x="6014" y="20697"/>
                    </a:lnTo>
                    <a:lnTo>
                      <a:pt x="6014" y="9110"/>
                    </a:lnTo>
                    <a:lnTo>
                      <a:pt x="10413" y="9110"/>
                    </a:lnTo>
                    <a:cubicBezTo>
                      <a:pt x="10975" y="9093"/>
                      <a:pt x="11509" y="8824"/>
                      <a:pt x="11897" y="8363"/>
                    </a:cubicBezTo>
                    <a:cubicBezTo>
                      <a:pt x="12257" y="7935"/>
                      <a:pt x="12465" y="7373"/>
                      <a:pt x="12481" y="6782"/>
                    </a:cubicBezTo>
                    <a:cubicBezTo>
                      <a:pt x="12487" y="6631"/>
                      <a:pt x="12441" y="6483"/>
                      <a:pt x="12352" y="6370"/>
                    </a:cubicBezTo>
                    <a:cubicBezTo>
                      <a:pt x="12255" y="6248"/>
                      <a:pt x="12118" y="6178"/>
                      <a:pt x="11973" y="6178"/>
                    </a:cubicBezTo>
                    <a:lnTo>
                      <a:pt x="8562" y="6178"/>
                    </a:lnTo>
                    <a:lnTo>
                      <a:pt x="8553" y="3839"/>
                    </a:lnTo>
                    <a:cubicBezTo>
                      <a:pt x="8553" y="3758"/>
                      <a:pt x="8553" y="3698"/>
                      <a:pt x="8556" y="3646"/>
                    </a:cubicBezTo>
                    <a:cubicBezTo>
                      <a:pt x="8559" y="3595"/>
                      <a:pt x="8565" y="3553"/>
                      <a:pt x="8577" y="3509"/>
                    </a:cubicBezTo>
                    <a:cubicBezTo>
                      <a:pt x="8593" y="3462"/>
                      <a:pt x="8617" y="3419"/>
                      <a:pt x="8648" y="3385"/>
                    </a:cubicBezTo>
                    <a:cubicBezTo>
                      <a:pt x="8678" y="3350"/>
                      <a:pt x="8716" y="3322"/>
                      <a:pt x="8758" y="3305"/>
                    </a:cubicBezTo>
                    <a:cubicBezTo>
                      <a:pt x="8796" y="3292"/>
                      <a:pt x="8833" y="3285"/>
                      <a:pt x="8878" y="3281"/>
                    </a:cubicBezTo>
                    <a:cubicBezTo>
                      <a:pt x="8924" y="3278"/>
                      <a:pt x="8978" y="3277"/>
                      <a:pt x="9049" y="3277"/>
                    </a:cubicBezTo>
                    <a:close/>
                    <a:moveTo>
                      <a:pt x="3716" y="3517"/>
                    </a:moveTo>
                    <a:cubicBezTo>
                      <a:pt x="4013" y="3517"/>
                      <a:pt x="4310" y="3646"/>
                      <a:pt x="4537" y="3902"/>
                    </a:cubicBezTo>
                    <a:cubicBezTo>
                      <a:pt x="4990" y="4415"/>
                      <a:pt x="4990" y="5247"/>
                      <a:pt x="4537" y="5760"/>
                    </a:cubicBezTo>
                    <a:cubicBezTo>
                      <a:pt x="4084" y="6273"/>
                      <a:pt x="3348" y="6273"/>
                      <a:pt x="2895" y="5760"/>
                    </a:cubicBezTo>
                    <a:cubicBezTo>
                      <a:pt x="2442" y="5247"/>
                      <a:pt x="2442" y="4415"/>
                      <a:pt x="2895" y="3902"/>
                    </a:cubicBezTo>
                    <a:cubicBezTo>
                      <a:pt x="3122" y="3646"/>
                      <a:pt x="3419" y="3517"/>
                      <a:pt x="3716" y="3517"/>
                    </a:cubicBezTo>
                    <a:close/>
                    <a:moveTo>
                      <a:pt x="3888" y="7101"/>
                    </a:moveTo>
                    <a:lnTo>
                      <a:pt x="11576" y="7101"/>
                    </a:lnTo>
                    <a:cubicBezTo>
                      <a:pt x="11535" y="7343"/>
                      <a:pt x="11434" y="7568"/>
                      <a:pt x="11286" y="7750"/>
                    </a:cubicBezTo>
                    <a:cubicBezTo>
                      <a:pt x="11069" y="8016"/>
                      <a:pt x="10766" y="8172"/>
                      <a:pt x="10445" y="8181"/>
                    </a:cubicBezTo>
                    <a:lnTo>
                      <a:pt x="5628" y="8174"/>
                    </a:lnTo>
                    <a:cubicBezTo>
                      <a:pt x="5528" y="8172"/>
                      <a:pt x="5429" y="8208"/>
                      <a:pt x="5349" y="8277"/>
                    </a:cubicBezTo>
                    <a:cubicBezTo>
                      <a:pt x="5256" y="8357"/>
                      <a:pt x="5194" y="8476"/>
                      <a:pt x="5177" y="8607"/>
                    </a:cubicBezTo>
                    <a:lnTo>
                      <a:pt x="5177" y="20697"/>
                    </a:lnTo>
                    <a:lnTo>
                      <a:pt x="4271" y="20697"/>
                    </a:lnTo>
                    <a:lnTo>
                      <a:pt x="4271" y="15303"/>
                    </a:lnTo>
                    <a:cubicBezTo>
                      <a:pt x="4271" y="15041"/>
                      <a:pt x="4084" y="14829"/>
                      <a:pt x="3852" y="14829"/>
                    </a:cubicBezTo>
                    <a:cubicBezTo>
                      <a:pt x="3621" y="14829"/>
                      <a:pt x="3433" y="15041"/>
                      <a:pt x="3433" y="15303"/>
                    </a:cubicBezTo>
                    <a:lnTo>
                      <a:pt x="3433" y="20697"/>
                    </a:lnTo>
                    <a:lnTo>
                      <a:pt x="2534" y="20697"/>
                    </a:lnTo>
                    <a:lnTo>
                      <a:pt x="2534" y="10500"/>
                    </a:lnTo>
                    <a:cubicBezTo>
                      <a:pt x="2534" y="10238"/>
                      <a:pt x="2346" y="10026"/>
                      <a:pt x="2115" y="10026"/>
                    </a:cubicBezTo>
                    <a:cubicBezTo>
                      <a:pt x="1883" y="10026"/>
                      <a:pt x="1696" y="10238"/>
                      <a:pt x="1696" y="10500"/>
                    </a:cubicBezTo>
                    <a:lnTo>
                      <a:pt x="1696" y="15054"/>
                    </a:lnTo>
                    <a:lnTo>
                      <a:pt x="1628" y="15054"/>
                    </a:lnTo>
                    <a:cubicBezTo>
                      <a:pt x="1382" y="15009"/>
                      <a:pt x="1161" y="14854"/>
                      <a:pt x="1015" y="14624"/>
                    </a:cubicBezTo>
                    <a:cubicBezTo>
                      <a:pt x="913" y="14462"/>
                      <a:pt x="854" y="14270"/>
                      <a:pt x="845" y="14072"/>
                    </a:cubicBezTo>
                    <a:lnTo>
                      <a:pt x="845" y="10440"/>
                    </a:lnTo>
                    <a:cubicBezTo>
                      <a:pt x="844" y="9528"/>
                      <a:pt x="1173" y="8657"/>
                      <a:pt x="1754" y="8027"/>
                    </a:cubicBezTo>
                    <a:cubicBezTo>
                      <a:pt x="2327" y="7406"/>
                      <a:pt x="3096" y="7072"/>
                      <a:pt x="3888" y="7101"/>
                    </a:cubicBezTo>
                    <a:close/>
                    <a:moveTo>
                      <a:pt x="19295" y="7327"/>
                    </a:moveTo>
                    <a:cubicBezTo>
                      <a:pt x="19193" y="7327"/>
                      <a:pt x="19091" y="7371"/>
                      <a:pt x="19013" y="7460"/>
                    </a:cubicBezTo>
                    <a:cubicBezTo>
                      <a:pt x="18858" y="7636"/>
                      <a:pt x="18858" y="7922"/>
                      <a:pt x="19013" y="8098"/>
                    </a:cubicBezTo>
                    <a:cubicBezTo>
                      <a:pt x="19169" y="8274"/>
                      <a:pt x="19422" y="8274"/>
                      <a:pt x="19578" y="8098"/>
                    </a:cubicBezTo>
                    <a:cubicBezTo>
                      <a:pt x="19734" y="7922"/>
                      <a:pt x="19734" y="7636"/>
                      <a:pt x="19578" y="7460"/>
                    </a:cubicBezTo>
                    <a:cubicBezTo>
                      <a:pt x="19500" y="7371"/>
                      <a:pt x="19397" y="7327"/>
                      <a:pt x="19295" y="7327"/>
                    </a:cubicBezTo>
                    <a:close/>
                    <a:moveTo>
                      <a:pt x="18079" y="8727"/>
                    </a:moveTo>
                    <a:cubicBezTo>
                      <a:pt x="17966" y="8717"/>
                      <a:pt x="17849" y="8758"/>
                      <a:pt x="17760" y="8854"/>
                    </a:cubicBezTo>
                    <a:lnTo>
                      <a:pt x="15892" y="10967"/>
                    </a:lnTo>
                    <a:lnTo>
                      <a:pt x="15219" y="10206"/>
                    </a:lnTo>
                    <a:cubicBezTo>
                      <a:pt x="15139" y="10115"/>
                      <a:pt x="15029" y="10066"/>
                      <a:pt x="14916" y="10069"/>
                    </a:cubicBezTo>
                    <a:cubicBezTo>
                      <a:pt x="14810" y="10073"/>
                      <a:pt x="14710" y="10121"/>
                      <a:pt x="14636" y="10206"/>
                    </a:cubicBezTo>
                    <a:lnTo>
                      <a:pt x="12299" y="12850"/>
                    </a:lnTo>
                    <a:lnTo>
                      <a:pt x="11645" y="12111"/>
                    </a:lnTo>
                    <a:cubicBezTo>
                      <a:pt x="11573" y="12029"/>
                      <a:pt x="11476" y="11981"/>
                      <a:pt x="11374" y="11977"/>
                    </a:cubicBezTo>
                    <a:cubicBezTo>
                      <a:pt x="11262" y="11972"/>
                      <a:pt x="11153" y="12021"/>
                      <a:pt x="11074" y="12111"/>
                    </a:cubicBezTo>
                    <a:lnTo>
                      <a:pt x="9806" y="13546"/>
                    </a:lnTo>
                    <a:cubicBezTo>
                      <a:pt x="9679" y="13714"/>
                      <a:pt x="9678" y="13961"/>
                      <a:pt x="9804" y="14129"/>
                    </a:cubicBezTo>
                    <a:cubicBezTo>
                      <a:pt x="9954" y="14329"/>
                      <a:pt x="10220" y="14349"/>
                      <a:pt x="10391" y="14173"/>
                    </a:cubicBezTo>
                    <a:lnTo>
                      <a:pt x="11337" y="13094"/>
                    </a:lnTo>
                    <a:lnTo>
                      <a:pt x="12029" y="13879"/>
                    </a:lnTo>
                    <a:cubicBezTo>
                      <a:pt x="12093" y="13949"/>
                      <a:pt x="12178" y="13991"/>
                      <a:pt x="12268" y="13995"/>
                    </a:cubicBezTo>
                    <a:cubicBezTo>
                      <a:pt x="12369" y="14001"/>
                      <a:pt x="12468" y="13958"/>
                      <a:pt x="12540" y="13879"/>
                    </a:cubicBezTo>
                    <a:lnTo>
                      <a:pt x="14918" y="11188"/>
                    </a:lnTo>
                    <a:lnTo>
                      <a:pt x="15621" y="11982"/>
                    </a:lnTo>
                    <a:cubicBezTo>
                      <a:pt x="15691" y="12067"/>
                      <a:pt x="15789" y="12114"/>
                      <a:pt x="15891" y="12114"/>
                    </a:cubicBezTo>
                    <a:cubicBezTo>
                      <a:pt x="15992" y="12113"/>
                      <a:pt x="16089" y="12066"/>
                      <a:pt x="16158" y="11982"/>
                    </a:cubicBezTo>
                    <a:lnTo>
                      <a:pt x="18341" y="9512"/>
                    </a:lnTo>
                    <a:cubicBezTo>
                      <a:pt x="18485" y="9350"/>
                      <a:pt x="18500" y="9093"/>
                      <a:pt x="18376" y="8910"/>
                    </a:cubicBezTo>
                    <a:cubicBezTo>
                      <a:pt x="18301" y="8799"/>
                      <a:pt x="18192" y="8737"/>
                      <a:pt x="18079" y="8727"/>
                    </a:cubicBezTo>
                    <a:close/>
                    <a:moveTo>
                      <a:pt x="8130" y="10048"/>
                    </a:moveTo>
                    <a:cubicBezTo>
                      <a:pt x="8017" y="10048"/>
                      <a:pt x="7904" y="10097"/>
                      <a:pt x="7818" y="10194"/>
                    </a:cubicBezTo>
                    <a:cubicBezTo>
                      <a:pt x="7645" y="10389"/>
                      <a:pt x="7645" y="10706"/>
                      <a:pt x="7818" y="10901"/>
                    </a:cubicBezTo>
                    <a:cubicBezTo>
                      <a:pt x="7990" y="11096"/>
                      <a:pt x="8270" y="11096"/>
                      <a:pt x="8442" y="10901"/>
                    </a:cubicBezTo>
                    <a:cubicBezTo>
                      <a:pt x="8615" y="10706"/>
                      <a:pt x="8615" y="10389"/>
                      <a:pt x="8442" y="10194"/>
                    </a:cubicBezTo>
                    <a:cubicBezTo>
                      <a:pt x="8356" y="10097"/>
                      <a:pt x="8243" y="10048"/>
                      <a:pt x="8130" y="10048"/>
                    </a:cubicBezTo>
                    <a:close/>
                    <a:moveTo>
                      <a:pt x="14077" y="16577"/>
                    </a:moveTo>
                    <a:lnTo>
                      <a:pt x="15538" y="16577"/>
                    </a:lnTo>
                    <a:lnTo>
                      <a:pt x="16746" y="20697"/>
                    </a:lnTo>
                    <a:lnTo>
                      <a:pt x="12814" y="20697"/>
                    </a:lnTo>
                    <a:lnTo>
                      <a:pt x="14077" y="16577"/>
                    </a:lnTo>
                    <a:close/>
                  </a:path>
                </a:pathLst>
              </a:custGeom>
              <a:solidFill>
                <a:srgbClr val="A4EA78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8388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FD8C75F0-2EFB-462A-8831-B1402B06D676}"/>
              </a:ext>
            </a:extLst>
          </p:cNvPr>
          <p:cNvGrpSpPr/>
          <p:nvPr/>
        </p:nvGrpSpPr>
        <p:grpSpPr>
          <a:xfrm>
            <a:off x="395361" y="344639"/>
            <a:ext cx="6482671" cy="892552"/>
            <a:chOff x="3426098" y="532788"/>
            <a:chExt cx="5660550" cy="892552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7114B9B5-226B-4945-B39E-345A3A4E8BAE}"/>
                </a:ext>
              </a:extLst>
            </p:cNvPr>
            <p:cNvSpPr/>
            <p:nvPr/>
          </p:nvSpPr>
          <p:spPr>
            <a:xfrm>
              <a:off x="4196461" y="532788"/>
              <a:ext cx="4890187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Coworkers Entering into the Burden</a:t>
              </a:r>
              <a:endParaRPr lang="en-US" altLang="zh-CN" sz="2400" b="1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同工训练进入负担</a:t>
              </a:r>
              <a:endParaRPr lang="zh-CN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xmlns="" id="{74B13B3D-D39A-426C-86E8-92F4635DEAB8}"/>
                </a:ext>
              </a:extLst>
            </p:cNvPr>
            <p:cNvSpPr/>
            <p:nvPr/>
          </p:nvSpPr>
          <p:spPr>
            <a:xfrm>
              <a:off x="3426098" y="591640"/>
              <a:ext cx="720000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4630" y="0"/>
                  </a:moveTo>
                  <a:cubicBezTo>
                    <a:pt x="14012" y="0"/>
                    <a:pt x="13394" y="266"/>
                    <a:pt x="12922" y="800"/>
                  </a:cubicBezTo>
                  <a:cubicBezTo>
                    <a:pt x="12531" y="1243"/>
                    <a:pt x="12303" y="1799"/>
                    <a:pt x="12236" y="2374"/>
                  </a:cubicBezTo>
                  <a:lnTo>
                    <a:pt x="9567" y="2374"/>
                  </a:lnTo>
                  <a:lnTo>
                    <a:pt x="9558" y="2374"/>
                  </a:lnTo>
                  <a:cubicBezTo>
                    <a:pt x="9286" y="2374"/>
                    <a:pt x="9081" y="2375"/>
                    <a:pt x="8908" y="2388"/>
                  </a:cubicBezTo>
                  <a:cubicBezTo>
                    <a:pt x="8735" y="2401"/>
                    <a:pt x="8594" y="2427"/>
                    <a:pt x="8449" y="2479"/>
                  </a:cubicBezTo>
                  <a:cubicBezTo>
                    <a:pt x="8289" y="2545"/>
                    <a:pt x="8146" y="2649"/>
                    <a:pt x="8028" y="2782"/>
                  </a:cubicBezTo>
                  <a:cubicBezTo>
                    <a:pt x="7911" y="2915"/>
                    <a:pt x="7819" y="3077"/>
                    <a:pt x="7760" y="3258"/>
                  </a:cubicBezTo>
                  <a:cubicBezTo>
                    <a:pt x="7714" y="3423"/>
                    <a:pt x="7691" y="3584"/>
                    <a:pt x="7679" y="3779"/>
                  </a:cubicBezTo>
                  <a:cubicBezTo>
                    <a:pt x="7667" y="3975"/>
                    <a:pt x="7668" y="4207"/>
                    <a:pt x="7668" y="4513"/>
                  </a:cubicBezTo>
                  <a:lnTo>
                    <a:pt x="7675" y="6178"/>
                  </a:lnTo>
                  <a:lnTo>
                    <a:pt x="5282" y="6178"/>
                  </a:lnTo>
                  <a:cubicBezTo>
                    <a:pt x="5870" y="5305"/>
                    <a:pt x="5813" y="4054"/>
                    <a:pt x="5108" y="3256"/>
                  </a:cubicBezTo>
                  <a:cubicBezTo>
                    <a:pt x="4724" y="2821"/>
                    <a:pt x="4220" y="2603"/>
                    <a:pt x="3716" y="2603"/>
                  </a:cubicBezTo>
                  <a:cubicBezTo>
                    <a:pt x="3213" y="2603"/>
                    <a:pt x="2709" y="2821"/>
                    <a:pt x="2324" y="3256"/>
                  </a:cubicBezTo>
                  <a:cubicBezTo>
                    <a:pt x="1556" y="4126"/>
                    <a:pt x="1556" y="5536"/>
                    <a:pt x="2324" y="6406"/>
                  </a:cubicBezTo>
                  <a:cubicBezTo>
                    <a:pt x="2353" y="6438"/>
                    <a:pt x="2383" y="6467"/>
                    <a:pt x="2412" y="6497"/>
                  </a:cubicBezTo>
                  <a:cubicBezTo>
                    <a:pt x="1750" y="6767"/>
                    <a:pt x="1170" y="7247"/>
                    <a:pt x="744" y="7881"/>
                  </a:cubicBezTo>
                  <a:cubicBezTo>
                    <a:pt x="287" y="8561"/>
                    <a:pt x="27" y="9386"/>
                    <a:pt x="1" y="10240"/>
                  </a:cubicBezTo>
                  <a:lnTo>
                    <a:pt x="1" y="13932"/>
                  </a:lnTo>
                  <a:cubicBezTo>
                    <a:pt x="-7" y="14381"/>
                    <a:pt x="117" y="14819"/>
                    <a:pt x="355" y="15179"/>
                  </a:cubicBezTo>
                  <a:cubicBezTo>
                    <a:pt x="662" y="15643"/>
                    <a:pt x="1129" y="15938"/>
                    <a:pt x="1640" y="15989"/>
                  </a:cubicBezTo>
                  <a:lnTo>
                    <a:pt x="1696" y="15989"/>
                  </a:lnTo>
                  <a:lnTo>
                    <a:pt x="1696" y="20697"/>
                  </a:lnTo>
                  <a:lnTo>
                    <a:pt x="627" y="20697"/>
                  </a:lnTo>
                  <a:cubicBezTo>
                    <a:pt x="407" y="20697"/>
                    <a:pt x="228" y="20900"/>
                    <a:pt x="228" y="21149"/>
                  </a:cubicBezTo>
                  <a:cubicBezTo>
                    <a:pt x="228" y="21398"/>
                    <a:pt x="407" y="21600"/>
                    <a:pt x="627" y="21600"/>
                  </a:cubicBezTo>
                  <a:lnTo>
                    <a:pt x="20830" y="21600"/>
                  </a:lnTo>
                  <a:cubicBezTo>
                    <a:pt x="21050" y="21600"/>
                    <a:pt x="21230" y="21398"/>
                    <a:pt x="21230" y="21149"/>
                  </a:cubicBezTo>
                  <a:cubicBezTo>
                    <a:pt x="21230" y="20900"/>
                    <a:pt x="21050" y="20697"/>
                    <a:pt x="20830" y="20697"/>
                  </a:cubicBezTo>
                  <a:lnTo>
                    <a:pt x="17587" y="20697"/>
                  </a:lnTo>
                  <a:lnTo>
                    <a:pt x="16378" y="16577"/>
                  </a:lnTo>
                  <a:lnTo>
                    <a:pt x="19694" y="16577"/>
                  </a:lnTo>
                  <a:cubicBezTo>
                    <a:pt x="19969" y="16577"/>
                    <a:pt x="20175" y="16577"/>
                    <a:pt x="20349" y="16564"/>
                  </a:cubicBezTo>
                  <a:cubicBezTo>
                    <a:pt x="20524" y="16551"/>
                    <a:pt x="20666" y="16524"/>
                    <a:pt x="20812" y="16472"/>
                  </a:cubicBezTo>
                  <a:cubicBezTo>
                    <a:pt x="20972" y="16406"/>
                    <a:pt x="21115" y="16302"/>
                    <a:pt x="21232" y="16169"/>
                  </a:cubicBezTo>
                  <a:cubicBezTo>
                    <a:pt x="21350" y="16036"/>
                    <a:pt x="21442" y="15874"/>
                    <a:pt x="21500" y="15693"/>
                  </a:cubicBezTo>
                  <a:cubicBezTo>
                    <a:pt x="21546" y="15528"/>
                    <a:pt x="21570" y="15367"/>
                    <a:pt x="21581" y="15171"/>
                  </a:cubicBezTo>
                  <a:cubicBezTo>
                    <a:pt x="21593" y="14976"/>
                    <a:pt x="21593" y="14744"/>
                    <a:pt x="21593" y="14438"/>
                  </a:cubicBezTo>
                  <a:lnTo>
                    <a:pt x="21593" y="4523"/>
                  </a:lnTo>
                  <a:cubicBezTo>
                    <a:pt x="21593" y="4211"/>
                    <a:pt x="21593" y="3978"/>
                    <a:pt x="21581" y="3781"/>
                  </a:cubicBezTo>
                  <a:cubicBezTo>
                    <a:pt x="21570" y="3584"/>
                    <a:pt x="21546" y="3423"/>
                    <a:pt x="21500" y="3258"/>
                  </a:cubicBezTo>
                  <a:cubicBezTo>
                    <a:pt x="21442" y="3077"/>
                    <a:pt x="21350" y="2915"/>
                    <a:pt x="21232" y="2782"/>
                  </a:cubicBezTo>
                  <a:cubicBezTo>
                    <a:pt x="21115" y="2649"/>
                    <a:pt x="20972" y="2545"/>
                    <a:pt x="20812" y="2479"/>
                  </a:cubicBezTo>
                  <a:cubicBezTo>
                    <a:pt x="20666" y="2427"/>
                    <a:pt x="20524" y="2400"/>
                    <a:pt x="20351" y="2387"/>
                  </a:cubicBezTo>
                  <a:cubicBezTo>
                    <a:pt x="20178" y="2374"/>
                    <a:pt x="19973" y="2374"/>
                    <a:pt x="19702" y="2374"/>
                  </a:cubicBezTo>
                  <a:lnTo>
                    <a:pt x="17024" y="2374"/>
                  </a:lnTo>
                  <a:cubicBezTo>
                    <a:pt x="16957" y="1799"/>
                    <a:pt x="16730" y="1243"/>
                    <a:pt x="16339" y="800"/>
                  </a:cubicBezTo>
                  <a:cubicBezTo>
                    <a:pt x="15867" y="266"/>
                    <a:pt x="15249" y="0"/>
                    <a:pt x="14630" y="0"/>
                  </a:cubicBezTo>
                  <a:close/>
                  <a:moveTo>
                    <a:pt x="14630" y="924"/>
                  </a:moveTo>
                  <a:cubicBezTo>
                    <a:pt x="15039" y="924"/>
                    <a:pt x="15449" y="1101"/>
                    <a:pt x="15761" y="1454"/>
                  </a:cubicBezTo>
                  <a:cubicBezTo>
                    <a:pt x="15992" y="1715"/>
                    <a:pt x="16137" y="2037"/>
                    <a:pt x="16196" y="2374"/>
                  </a:cubicBezTo>
                  <a:lnTo>
                    <a:pt x="13064" y="2374"/>
                  </a:lnTo>
                  <a:cubicBezTo>
                    <a:pt x="13124" y="2037"/>
                    <a:pt x="13268" y="1715"/>
                    <a:pt x="13500" y="1454"/>
                  </a:cubicBezTo>
                  <a:cubicBezTo>
                    <a:pt x="13812" y="1101"/>
                    <a:pt x="14221" y="924"/>
                    <a:pt x="14630" y="924"/>
                  </a:cubicBezTo>
                  <a:close/>
                  <a:moveTo>
                    <a:pt x="9049" y="3277"/>
                  </a:moveTo>
                  <a:lnTo>
                    <a:pt x="9051" y="3277"/>
                  </a:lnTo>
                  <a:lnTo>
                    <a:pt x="20211" y="3277"/>
                  </a:lnTo>
                  <a:cubicBezTo>
                    <a:pt x="20282" y="3277"/>
                    <a:pt x="20336" y="3278"/>
                    <a:pt x="20381" y="3281"/>
                  </a:cubicBezTo>
                  <a:cubicBezTo>
                    <a:pt x="20427" y="3285"/>
                    <a:pt x="20464" y="3291"/>
                    <a:pt x="20502" y="3305"/>
                  </a:cubicBezTo>
                  <a:cubicBezTo>
                    <a:pt x="20544" y="3322"/>
                    <a:pt x="20582" y="3350"/>
                    <a:pt x="20613" y="3385"/>
                  </a:cubicBezTo>
                  <a:cubicBezTo>
                    <a:pt x="20644" y="3419"/>
                    <a:pt x="20668" y="3462"/>
                    <a:pt x="20683" y="3509"/>
                  </a:cubicBezTo>
                  <a:cubicBezTo>
                    <a:pt x="20695" y="3553"/>
                    <a:pt x="20701" y="3595"/>
                    <a:pt x="20704" y="3646"/>
                  </a:cubicBezTo>
                  <a:cubicBezTo>
                    <a:pt x="20707" y="3698"/>
                    <a:pt x="20707" y="3759"/>
                    <a:pt x="20707" y="3841"/>
                  </a:cubicBezTo>
                  <a:lnTo>
                    <a:pt x="20707" y="15112"/>
                  </a:lnTo>
                  <a:cubicBezTo>
                    <a:pt x="20707" y="15193"/>
                    <a:pt x="20707" y="15253"/>
                    <a:pt x="20704" y="15304"/>
                  </a:cubicBezTo>
                  <a:cubicBezTo>
                    <a:pt x="20701" y="15356"/>
                    <a:pt x="20695" y="15398"/>
                    <a:pt x="20683" y="15441"/>
                  </a:cubicBezTo>
                  <a:cubicBezTo>
                    <a:pt x="20668" y="15489"/>
                    <a:pt x="20644" y="15531"/>
                    <a:pt x="20613" y="15566"/>
                  </a:cubicBezTo>
                  <a:cubicBezTo>
                    <a:pt x="20582" y="15601"/>
                    <a:pt x="20544" y="15628"/>
                    <a:pt x="20502" y="15646"/>
                  </a:cubicBezTo>
                  <a:cubicBezTo>
                    <a:pt x="20464" y="15659"/>
                    <a:pt x="20427" y="15666"/>
                    <a:pt x="20381" y="15670"/>
                  </a:cubicBezTo>
                  <a:cubicBezTo>
                    <a:pt x="20336" y="15673"/>
                    <a:pt x="20281" y="15674"/>
                    <a:pt x="20209" y="15674"/>
                  </a:cubicBezTo>
                  <a:lnTo>
                    <a:pt x="9049" y="15674"/>
                  </a:lnTo>
                  <a:cubicBezTo>
                    <a:pt x="8978" y="15674"/>
                    <a:pt x="8924" y="15673"/>
                    <a:pt x="8879" y="15670"/>
                  </a:cubicBezTo>
                  <a:cubicBezTo>
                    <a:pt x="8834" y="15666"/>
                    <a:pt x="8796" y="15659"/>
                    <a:pt x="8758" y="15646"/>
                  </a:cubicBezTo>
                  <a:cubicBezTo>
                    <a:pt x="8716" y="15628"/>
                    <a:pt x="8678" y="15601"/>
                    <a:pt x="8648" y="15566"/>
                  </a:cubicBezTo>
                  <a:cubicBezTo>
                    <a:pt x="8617" y="15531"/>
                    <a:pt x="8593" y="15489"/>
                    <a:pt x="8577" y="15441"/>
                  </a:cubicBezTo>
                  <a:cubicBezTo>
                    <a:pt x="8565" y="15398"/>
                    <a:pt x="8559" y="15356"/>
                    <a:pt x="8556" y="15304"/>
                  </a:cubicBezTo>
                  <a:cubicBezTo>
                    <a:pt x="8553" y="15253"/>
                    <a:pt x="8553" y="15191"/>
                    <a:pt x="8553" y="15110"/>
                  </a:cubicBezTo>
                  <a:lnTo>
                    <a:pt x="8553" y="12421"/>
                  </a:lnTo>
                  <a:cubicBezTo>
                    <a:pt x="8569" y="12138"/>
                    <a:pt x="8373" y="11897"/>
                    <a:pt x="8122" y="11890"/>
                  </a:cubicBezTo>
                  <a:cubicBezTo>
                    <a:pt x="7863" y="11884"/>
                    <a:pt x="7653" y="12128"/>
                    <a:pt x="7668" y="12421"/>
                  </a:cubicBezTo>
                  <a:lnTo>
                    <a:pt x="7668" y="14428"/>
                  </a:lnTo>
                  <a:cubicBezTo>
                    <a:pt x="7668" y="14739"/>
                    <a:pt x="7667" y="14973"/>
                    <a:pt x="7679" y="15170"/>
                  </a:cubicBezTo>
                  <a:cubicBezTo>
                    <a:pt x="7691" y="15367"/>
                    <a:pt x="7714" y="15528"/>
                    <a:pt x="7760" y="15693"/>
                  </a:cubicBezTo>
                  <a:cubicBezTo>
                    <a:pt x="7819" y="15874"/>
                    <a:pt x="7911" y="16036"/>
                    <a:pt x="8028" y="16169"/>
                  </a:cubicBezTo>
                  <a:cubicBezTo>
                    <a:pt x="8146" y="16302"/>
                    <a:pt x="8289" y="16406"/>
                    <a:pt x="8449" y="16472"/>
                  </a:cubicBezTo>
                  <a:cubicBezTo>
                    <a:pt x="8595" y="16524"/>
                    <a:pt x="8736" y="16551"/>
                    <a:pt x="8910" y="16564"/>
                  </a:cubicBezTo>
                  <a:cubicBezTo>
                    <a:pt x="9083" y="16577"/>
                    <a:pt x="9287" y="16577"/>
                    <a:pt x="9558" y="16577"/>
                  </a:cubicBezTo>
                  <a:lnTo>
                    <a:pt x="13233" y="16577"/>
                  </a:lnTo>
                  <a:lnTo>
                    <a:pt x="11970" y="20697"/>
                  </a:lnTo>
                  <a:lnTo>
                    <a:pt x="6014" y="20697"/>
                  </a:lnTo>
                  <a:lnTo>
                    <a:pt x="6014" y="9110"/>
                  </a:lnTo>
                  <a:lnTo>
                    <a:pt x="10413" y="9110"/>
                  </a:lnTo>
                  <a:cubicBezTo>
                    <a:pt x="10975" y="9093"/>
                    <a:pt x="11509" y="8824"/>
                    <a:pt x="11897" y="8363"/>
                  </a:cubicBezTo>
                  <a:cubicBezTo>
                    <a:pt x="12257" y="7935"/>
                    <a:pt x="12465" y="7373"/>
                    <a:pt x="12481" y="6782"/>
                  </a:cubicBezTo>
                  <a:cubicBezTo>
                    <a:pt x="12487" y="6631"/>
                    <a:pt x="12441" y="6483"/>
                    <a:pt x="12352" y="6370"/>
                  </a:cubicBezTo>
                  <a:cubicBezTo>
                    <a:pt x="12255" y="6248"/>
                    <a:pt x="12118" y="6178"/>
                    <a:pt x="11973" y="6178"/>
                  </a:cubicBezTo>
                  <a:lnTo>
                    <a:pt x="8562" y="6178"/>
                  </a:lnTo>
                  <a:lnTo>
                    <a:pt x="8553" y="3839"/>
                  </a:lnTo>
                  <a:cubicBezTo>
                    <a:pt x="8553" y="3758"/>
                    <a:pt x="8553" y="3698"/>
                    <a:pt x="8556" y="3646"/>
                  </a:cubicBezTo>
                  <a:cubicBezTo>
                    <a:pt x="8559" y="3595"/>
                    <a:pt x="8565" y="3553"/>
                    <a:pt x="8577" y="3509"/>
                  </a:cubicBezTo>
                  <a:cubicBezTo>
                    <a:pt x="8593" y="3462"/>
                    <a:pt x="8617" y="3419"/>
                    <a:pt x="8648" y="3385"/>
                  </a:cubicBezTo>
                  <a:cubicBezTo>
                    <a:pt x="8678" y="3350"/>
                    <a:pt x="8716" y="3322"/>
                    <a:pt x="8758" y="3305"/>
                  </a:cubicBezTo>
                  <a:cubicBezTo>
                    <a:pt x="8796" y="3292"/>
                    <a:pt x="8833" y="3285"/>
                    <a:pt x="8878" y="3281"/>
                  </a:cubicBezTo>
                  <a:cubicBezTo>
                    <a:pt x="8924" y="3278"/>
                    <a:pt x="8978" y="3277"/>
                    <a:pt x="9049" y="3277"/>
                  </a:cubicBezTo>
                  <a:close/>
                  <a:moveTo>
                    <a:pt x="3716" y="3517"/>
                  </a:moveTo>
                  <a:cubicBezTo>
                    <a:pt x="4013" y="3517"/>
                    <a:pt x="4310" y="3646"/>
                    <a:pt x="4537" y="3902"/>
                  </a:cubicBezTo>
                  <a:cubicBezTo>
                    <a:pt x="4990" y="4415"/>
                    <a:pt x="4990" y="5247"/>
                    <a:pt x="4537" y="5760"/>
                  </a:cubicBezTo>
                  <a:cubicBezTo>
                    <a:pt x="4084" y="6273"/>
                    <a:pt x="3348" y="6273"/>
                    <a:pt x="2895" y="5760"/>
                  </a:cubicBezTo>
                  <a:cubicBezTo>
                    <a:pt x="2442" y="5247"/>
                    <a:pt x="2442" y="4415"/>
                    <a:pt x="2895" y="3902"/>
                  </a:cubicBezTo>
                  <a:cubicBezTo>
                    <a:pt x="3122" y="3646"/>
                    <a:pt x="3419" y="3517"/>
                    <a:pt x="3716" y="3517"/>
                  </a:cubicBezTo>
                  <a:close/>
                  <a:moveTo>
                    <a:pt x="3888" y="7101"/>
                  </a:moveTo>
                  <a:lnTo>
                    <a:pt x="11576" y="7101"/>
                  </a:lnTo>
                  <a:cubicBezTo>
                    <a:pt x="11535" y="7343"/>
                    <a:pt x="11434" y="7568"/>
                    <a:pt x="11286" y="7750"/>
                  </a:cubicBezTo>
                  <a:cubicBezTo>
                    <a:pt x="11069" y="8016"/>
                    <a:pt x="10766" y="8172"/>
                    <a:pt x="10445" y="8181"/>
                  </a:cubicBezTo>
                  <a:lnTo>
                    <a:pt x="5628" y="8174"/>
                  </a:lnTo>
                  <a:cubicBezTo>
                    <a:pt x="5528" y="8172"/>
                    <a:pt x="5429" y="8208"/>
                    <a:pt x="5349" y="8277"/>
                  </a:cubicBezTo>
                  <a:cubicBezTo>
                    <a:pt x="5256" y="8357"/>
                    <a:pt x="5194" y="8476"/>
                    <a:pt x="5177" y="8607"/>
                  </a:cubicBezTo>
                  <a:lnTo>
                    <a:pt x="5177" y="20697"/>
                  </a:lnTo>
                  <a:lnTo>
                    <a:pt x="4271" y="20697"/>
                  </a:lnTo>
                  <a:lnTo>
                    <a:pt x="4271" y="15303"/>
                  </a:lnTo>
                  <a:cubicBezTo>
                    <a:pt x="4271" y="15041"/>
                    <a:pt x="4084" y="14829"/>
                    <a:pt x="3852" y="14829"/>
                  </a:cubicBezTo>
                  <a:cubicBezTo>
                    <a:pt x="3621" y="14829"/>
                    <a:pt x="3433" y="15041"/>
                    <a:pt x="3433" y="15303"/>
                  </a:cubicBezTo>
                  <a:lnTo>
                    <a:pt x="3433" y="20697"/>
                  </a:lnTo>
                  <a:lnTo>
                    <a:pt x="2534" y="20697"/>
                  </a:lnTo>
                  <a:lnTo>
                    <a:pt x="2534" y="10500"/>
                  </a:lnTo>
                  <a:cubicBezTo>
                    <a:pt x="2534" y="10238"/>
                    <a:pt x="2346" y="10026"/>
                    <a:pt x="2115" y="10026"/>
                  </a:cubicBezTo>
                  <a:cubicBezTo>
                    <a:pt x="1883" y="10026"/>
                    <a:pt x="1696" y="10238"/>
                    <a:pt x="1696" y="10500"/>
                  </a:cubicBezTo>
                  <a:lnTo>
                    <a:pt x="1696" y="15054"/>
                  </a:lnTo>
                  <a:lnTo>
                    <a:pt x="1628" y="15054"/>
                  </a:lnTo>
                  <a:cubicBezTo>
                    <a:pt x="1382" y="15009"/>
                    <a:pt x="1161" y="14854"/>
                    <a:pt x="1015" y="14624"/>
                  </a:cubicBezTo>
                  <a:cubicBezTo>
                    <a:pt x="913" y="14462"/>
                    <a:pt x="854" y="14270"/>
                    <a:pt x="845" y="14072"/>
                  </a:cubicBezTo>
                  <a:lnTo>
                    <a:pt x="845" y="10440"/>
                  </a:lnTo>
                  <a:cubicBezTo>
                    <a:pt x="844" y="9528"/>
                    <a:pt x="1173" y="8657"/>
                    <a:pt x="1754" y="8027"/>
                  </a:cubicBezTo>
                  <a:cubicBezTo>
                    <a:pt x="2327" y="7406"/>
                    <a:pt x="3096" y="7072"/>
                    <a:pt x="3888" y="7101"/>
                  </a:cubicBezTo>
                  <a:close/>
                  <a:moveTo>
                    <a:pt x="19295" y="7327"/>
                  </a:moveTo>
                  <a:cubicBezTo>
                    <a:pt x="19193" y="7327"/>
                    <a:pt x="19091" y="7371"/>
                    <a:pt x="19013" y="7460"/>
                  </a:cubicBezTo>
                  <a:cubicBezTo>
                    <a:pt x="18858" y="7636"/>
                    <a:pt x="18858" y="7922"/>
                    <a:pt x="19013" y="8098"/>
                  </a:cubicBezTo>
                  <a:cubicBezTo>
                    <a:pt x="19169" y="8274"/>
                    <a:pt x="19422" y="8274"/>
                    <a:pt x="19578" y="8098"/>
                  </a:cubicBezTo>
                  <a:cubicBezTo>
                    <a:pt x="19734" y="7922"/>
                    <a:pt x="19734" y="7636"/>
                    <a:pt x="19578" y="7460"/>
                  </a:cubicBezTo>
                  <a:cubicBezTo>
                    <a:pt x="19500" y="7371"/>
                    <a:pt x="19397" y="7327"/>
                    <a:pt x="19295" y="7327"/>
                  </a:cubicBezTo>
                  <a:close/>
                  <a:moveTo>
                    <a:pt x="18079" y="8727"/>
                  </a:moveTo>
                  <a:cubicBezTo>
                    <a:pt x="17966" y="8717"/>
                    <a:pt x="17849" y="8758"/>
                    <a:pt x="17760" y="8854"/>
                  </a:cubicBezTo>
                  <a:lnTo>
                    <a:pt x="15892" y="10967"/>
                  </a:lnTo>
                  <a:lnTo>
                    <a:pt x="15219" y="10206"/>
                  </a:lnTo>
                  <a:cubicBezTo>
                    <a:pt x="15139" y="10115"/>
                    <a:pt x="15029" y="10066"/>
                    <a:pt x="14916" y="10069"/>
                  </a:cubicBezTo>
                  <a:cubicBezTo>
                    <a:pt x="14810" y="10073"/>
                    <a:pt x="14710" y="10121"/>
                    <a:pt x="14636" y="10206"/>
                  </a:cubicBezTo>
                  <a:lnTo>
                    <a:pt x="12299" y="12850"/>
                  </a:lnTo>
                  <a:lnTo>
                    <a:pt x="11645" y="12111"/>
                  </a:lnTo>
                  <a:cubicBezTo>
                    <a:pt x="11573" y="12029"/>
                    <a:pt x="11476" y="11981"/>
                    <a:pt x="11374" y="11977"/>
                  </a:cubicBezTo>
                  <a:cubicBezTo>
                    <a:pt x="11262" y="11972"/>
                    <a:pt x="11153" y="12021"/>
                    <a:pt x="11074" y="12111"/>
                  </a:cubicBezTo>
                  <a:lnTo>
                    <a:pt x="9806" y="13546"/>
                  </a:lnTo>
                  <a:cubicBezTo>
                    <a:pt x="9679" y="13714"/>
                    <a:pt x="9678" y="13961"/>
                    <a:pt x="9804" y="14129"/>
                  </a:cubicBezTo>
                  <a:cubicBezTo>
                    <a:pt x="9954" y="14329"/>
                    <a:pt x="10220" y="14349"/>
                    <a:pt x="10391" y="14173"/>
                  </a:cubicBezTo>
                  <a:lnTo>
                    <a:pt x="11337" y="13094"/>
                  </a:lnTo>
                  <a:lnTo>
                    <a:pt x="12029" y="13879"/>
                  </a:lnTo>
                  <a:cubicBezTo>
                    <a:pt x="12093" y="13949"/>
                    <a:pt x="12178" y="13991"/>
                    <a:pt x="12268" y="13995"/>
                  </a:cubicBezTo>
                  <a:cubicBezTo>
                    <a:pt x="12369" y="14001"/>
                    <a:pt x="12468" y="13958"/>
                    <a:pt x="12540" y="13879"/>
                  </a:cubicBezTo>
                  <a:lnTo>
                    <a:pt x="14918" y="11188"/>
                  </a:lnTo>
                  <a:lnTo>
                    <a:pt x="15621" y="11982"/>
                  </a:lnTo>
                  <a:cubicBezTo>
                    <a:pt x="15691" y="12067"/>
                    <a:pt x="15789" y="12114"/>
                    <a:pt x="15891" y="12114"/>
                  </a:cubicBezTo>
                  <a:cubicBezTo>
                    <a:pt x="15992" y="12113"/>
                    <a:pt x="16089" y="12066"/>
                    <a:pt x="16158" y="11982"/>
                  </a:cubicBezTo>
                  <a:lnTo>
                    <a:pt x="18341" y="9512"/>
                  </a:lnTo>
                  <a:cubicBezTo>
                    <a:pt x="18485" y="9350"/>
                    <a:pt x="18500" y="9093"/>
                    <a:pt x="18376" y="8910"/>
                  </a:cubicBezTo>
                  <a:cubicBezTo>
                    <a:pt x="18301" y="8799"/>
                    <a:pt x="18192" y="8737"/>
                    <a:pt x="18079" y="8727"/>
                  </a:cubicBezTo>
                  <a:close/>
                  <a:moveTo>
                    <a:pt x="8130" y="10048"/>
                  </a:moveTo>
                  <a:cubicBezTo>
                    <a:pt x="8017" y="10048"/>
                    <a:pt x="7904" y="10097"/>
                    <a:pt x="7818" y="10194"/>
                  </a:cubicBezTo>
                  <a:cubicBezTo>
                    <a:pt x="7645" y="10389"/>
                    <a:pt x="7645" y="10706"/>
                    <a:pt x="7818" y="10901"/>
                  </a:cubicBezTo>
                  <a:cubicBezTo>
                    <a:pt x="7990" y="11096"/>
                    <a:pt x="8270" y="11096"/>
                    <a:pt x="8442" y="10901"/>
                  </a:cubicBezTo>
                  <a:cubicBezTo>
                    <a:pt x="8615" y="10706"/>
                    <a:pt x="8615" y="10389"/>
                    <a:pt x="8442" y="10194"/>
                  </a:cubicBezTo>
                  <a:cubicBezTo>
                    <a:pt x="8356" y="10097"/>
                    <a:pt x="8243" y="10048"/>
                    <a:pt x="8130" y="10048"/>
                  </a:cubicBezTo>
                  <a:close/>
                  <a:moveTo>
                    <a:pt x="14077" y="16577"/>
                  </a:moveTo>
                  <a:lnTo>
                    <a:pt x="15538" y="16577"/>
                  </a:lnTo>
                  <a:lnTo>
                    <a:pt x="16746" y="20697"/>
                  </a:lnTo>
                  <a:lnTo>
                    <a:pt x="12814" y="20697"/>
                  </a:lnTo>
                  <a:lnTo>
                    <a:pt x="14077" y="16577"/>
                  </a:lnTo>
                  <a:close/>
                </a:path>
              </a:pathLst>
            </a:custGeom>
            <a:solidFill>
              <a:srgbClr val="A4EA7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36" name="圖片 35">
            <a:extLst>
              <a:ext uri="{FF2B5EF4-FFF2-40B4-BE49-F238E27FC236}">
                <a16:creationId xmlns:a16="http://schemas.microsoft.com/office/drawing/2014/main" xmlns="" id="{E8E82168-6457-425E-A401-7AFCB10472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00" y="1388194"/>
            <a:ext cx="3027185" cy="249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image20.jpeg">
            <a:extLst>
              <a:ext uri="{FF2B5EF4-FFF2-40B4-BE49-F238E27FC236}">
                <a16:creationId xmlns:a16="http://schemas.microsoft.com/office/drawing/2014/main" xmlns="" id="{386DB915-D72E-402D-8AE3-06B440676C81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10" y="3972637"/>
            <a:ext cx="3027185" cy="2721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8" name="群組 37">
            <a:extLst>
              <a:ext uri="{FF2B5EF4-FFF2-40B4-BE49-F238E27FC236}">
                <a16:creationId xmlns:a16="http://schemas.microsoft.com/office/drawing/2014/main" xmlns="" id="{B88D2621-697F-4260-A9D4-16D3BE190F98}"/>
              </a:ext>
            </a:extLst>
          </p:cNvPr>
          <p:cNvGrpSpPr/>
          <p:nvPr/>
        </p:nvGrpSpPr>
        <p:grpSpPr>
          <a:xfrm>
            <a:off x="3389153" y="1224149"/>
            <a:ext cx="5588558" cy="6001644"/>
            <a:chOff x="168566" y="2211297"/>
            <a:chExt cx="5821273" cy="1789596"/>
          </a:xfrm>
          <a:solidFill>
            <a:srgbClr val="3E414F"/>
          </a:solidFill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D97D8D14-955F-4668-9302-9FC1762A3898}"/>
                </a:ext>
              </a:extLst>
            </p:cNvPr>
            <p:cNvSpPr/>
            <p:nvPr/>
          </p:nvSpPr>
          <p:spPr>
            <a:xfrm>
              <a:off x="168566" y="2233824"/>
              <a:ext cx="5821273" cy="1550399"/>
            </a:xfrm>
            <a:prstGeom prst="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xmlns="" id="{360F40A1-1653-4B06-A486-C8B31AED5A28}"/>
                </a:ext>
              </a:extLst>
            </p:cNvPr>
            <p:cNvSpPr txBox="1"/>
            <p:nvPr/>
          </p:nvSpPr>
          <p:spPr>
            <a:xfrm>
              <a:off x="301772" y="2211297"/>
              <a:ext cx="5619023" cy="178959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en-US" altLang="zh-TW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1. Paying attention on</a:t>
              </a:r>
              <a:r>
                <a:rPr lang="zh-TW" altLang="en-US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TW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statistics and review weekly</a:t>
              </a:r>
            </a:p>
            <a:p>
              <a:r>
                <a:rPr lang="zh-TW" altLang="en-US" sz="24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注重统计，并且周周检核</a:t>
              </a:r>
              <a:endParaRPr lang="en-US" altLang="zh-TW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  <a:p>
              <a:endParaRPr lang="en-US" altLang="zh-TW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  <a:p>
              <a:r>
                <a:rPr lang="en-US" altLang="zh-TW" sz="2400" b="1" dirty="0">
                  <a:solidFill>
                    <a:srgbClr val="A4EA78"/>
                  </a:solidFill>
                  <a:latin typeface="Arial" charset="0"/>
                  <a:cs typeface="Arial" charset="0"/>
                </a:rPr>
                <a:t>2. Taking the lead to practice God ordained way (Campus team goal: 10 times going out per week)</a:t>
              </a:r>
            </a:p>
            <a:p>
              <a:r>
                <a:rPr lang="zh-TW" altLang="en-US" sz="24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带头操练神命定之路（校园开展队目标：每周外出开展</a:t>
              </a:r>
              <a:r>
                <a:rPr lang="en-US" altLang="zh-TW" sz="24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10</a:t>
              </a:r>
              <a:r>
                <a:rPr lang="zh-TW" altLang="en-US" sz="24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时段）</a:t>
              </a:r>
              <a:endParaRPr lang="en-US" altLang="zh-TW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  <a:p>
              <a:endParaRPr lang="en-US" altLang="zh-TW" sz="2400" b="1" dirty="0">
                <a:solidFill>
                  <a:srgbClr val="A4EA78"/>
                </a:solidFill>
                <a:latin typeface="Arial" charset="0"/>
                <a:cs typeface="Arial" charset="0"/>
              </a:endParaRPr>
            </a:p>
            <a:p>
              <a:r>
                <a:rPr lang="en-US" altLang="zh-TW" sz="2400" b="1" dirty="0">
                  <a:solidFill>
                    <a:srgbClr val="A4EA78"/>
                  </a:solidFill>
                  <a:latin typeface="Arial" charset="0"/>
                  <a:cs typeface="Arial" charset="0"/>
                </a:rPr>
                <a:t>3. Perfect the saints to practice God ordained way and share the burden with the churches</a:t>
              </a:r>
            </a:p>
            <a:p>
              <a:r>
                <a:rPr lang="zh-TW" altLang="en-US" sz="24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成全圣徒操练神命并且向众召会传输负担</a:t>
              </a:r>
              <a:endParaRPr lang="en-US" altLang="zh-TW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  <a:p>
              <a:endParaRPr lang="en-US" altLang="zh-TW" sz="2400" b="1" dirty="0">
                <a:solidFill>
                  <a:srgbClr val="A4EA78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0871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FD8C75F0-2EFB-462A-8831-B1402B06D676}"/>
              </a:ext>
            </a:extLst>
          </p:cNvPr>
          <p:cNvGrpSpPr/>
          <p:nvPr/>
        </p:nvGrpSpPr>
        <p:grpSpPr>
          <a:xfrm>
            <a:off x="395361" y="344639"/>
            <a:ext cx="6482671" cy="892552"/>
            <a:chOff x="3426098" y="532788"/>
            <a:chExt cx="5660550" cy="892552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7114B9B5-226B-4945-B39E-345A3A4E8BAE}"/>
                </a:ext>
              </a:extLst>
            </p:cNvPr>
            <p:cNvSpPr/>
            <p:nvPr/>
          </p:nvSpPr>
          <p:spPr>
            <a:xfrm>
              <a:off x="4196461" y="532788"/>
              <a:ext cx="4890187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Major Cities Building up the Models</a:t>
              </a:r>
            </a:p>
            <a:p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大城市作出模型</a:t>
              </a:r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xmlns="" id="{74B13B3D-D39A-426C-86E8-92F4635DEAB8}"/>
                </a:ext>
              </a:extLst>
            </p:cNvPr>
            <p:cNvSpPr/>
            <p:nvPr/>
          </p:nvSpPr>
          <p:spPr>
            <a:xfrm>
              <a:off x="3426098" y="591640"/>
              <a:ext cx="720000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4630" y="0"/>
                  </a:moveTo>
                  <a:cubicBezTo>
                    <a:pt x="14012" y="0"/>
                    <a:pt x="13394" y="266"/>
                    <a:pt x="12922" y="800"/>
                  </a:cubicBezTo>
                  <a:cubicBezTo>
                    <a:pt x="12531" y="1243"/>
                    <a:pt x="12303" y="1799"/>
                    <a:pt x="12236" y="2374"/>
                  </a:cubicBezTo>
                  <a:lnTo>
                    <a:pt x="9567" y="2374"/>
                  </a:lnTo>
                  <a:lnTo>
                    <a:pt x="9558" y="2374"/>
                  </a:lnTo>
                  <a:cubicBezTo>
                    <a:pt x="9286" y="2374"/>
                    <a:pt x="9081" y="2375"/>
                    <a:pt x="8908" y="2388"/>
                  </a:cubicBezTo>
                  <a:cubicBezTo>
                    <a:pt x="8735" y="2401"/>
                    <a:pt x="8594" y="2427"/>
                    <a:pt x="8449" y="2479"/>
                  </a:cubicBezTo>
                  <a:cubicBezTo>
                    <a:pt x="8289" y="2545"/>
                    <a:pt x="8146" y="2649"/>
                    <a:pt x="8028" y="2782"/>
                  </a:cubicBezTo>
                  <a:cubicBezTo>
                    <a:pt x="7911" y="2915"/>
                    <a:pt x="7819" y="3077"/>
                    <a:pt x="7760" y="3258"/>
                  </a:cubicBezTo>
                  <a:cubicBezTo>
                    <a:pt x="7714" y="3423"/>
                    <a:pt x="7691" y="3584"/>
                    <a:pt x="7679" y="3779"/>
                  </a:cubicBezTo>
                  <a:cubicBezTo>
                    <a:pt x="7667" y="3975"/>
                    <a:pt x="7668" y="4207"/>
                    <a:pt x="7668" y="4513"/>
                  </a:cubicBezTo>
                  <a:lnTo>
                    <a:pt x="7675" y="6178"/>
                  </a:lnTo>
                  <a:lnTo>
                    <a:pt x="5282" y="6178"/>
                  </a:lnTo>
                  <a:cubicBezTo>
                    <a:pt x="5870" y="5305"/>
                    <a:pt x="5813" y="4054"/>
                    <a:pt x="5108" y="3256"/>
                  </a:cubicBezTo>
                  <a:cubicBezTo>
                    <a:pt x="4724" y="2821"/>
                    <a:pt x="4220" y="2603"/>
                    <a:pt x="3716" y="2603"/>
                  </a:cubicBezTo>
                  <a:cubicBezTo>
                    <a:pt x="3213" y="2603"/>
                    <a:pt x="2709" y="2821"/>
                    <a:pt x="2324" y="3256"/>
                  </a:cubicBezTo>
                  <a:cubicBezTo>
                    <a:pt x="1556" y="4126"/>
                    <a:pt x="1556" y="5536"/>
                    <a:pt x="2324" y="6406"/>
                  </a:cubicBezTo>
                  <a:cubicBezTo>
                    <a:pt x="2353" y="6438"/>
                    <a:pt x="2383" y="6467"/>
                    <a:pt x="2412" y="6497"/>
                  </a:cubicBezTo>
                  <a:cubicBezTo>
                    <a:pt x="1750" y="6767"/>
                    <a:pt x="1170" y="7247"/>
                    <a:pt x="744" y="7881"/>
                  </a:cubicBezTo>
                  <a:cubicBezTo>
                    <a:pt x="287" y="8561"/>
                    <a:pt x="27" y="9386"/>
                    <a:pt x="1" y="10240"/>
                  </a:cubicBezTo>
                  <a:lnTo>
                    <a:pt x="1" y="13932"/>
                  </a:lnTo>
                  <a:cubicBezTo>
                    <a:pt x="-7" y="14381"/>
                    <a:pt x="117" y="14819"/>
                    <a:pt x="355" y="15179"/>
                  </a:cubicBezTo>
                  <a:cubicBezTo>
                    <a:pt x="662" y="15643"/>
                    <a:pt x="1129" y="15938"/>
                    <a:pt x="1640" y="15989"/>
                  </a:cubicBezTo>
                  <a:lnTo>
                    <a:pt x="1696" y="15989"/>
                  </a:lnTo>
                  <a:lnTo>
                    <a:pt x="1696" y="20697"/>
                  </a:lnTo>
                  <a:lnTo>
                    <a:pt x="627" y="20697"/>
                  </a:lnTo>
                  <a:cubicBezTo>
                    <a:pt x="407" y="20697"/>
                    <a:pt x="228" y="20900"/>
                    <a:pt x="228" y="21149"/>
                  </a:cubicBezTo>
                  <a:cubicBezTo>
                    <a:pt x="228" y="21398"/>
                    <a:pt x="407" y="21600"/>
                    <a:pt x="627" y="21600"/>
                  </a:cubicBezTo>
                  <a:lnTo>
                    <a:pt x="20830" y="21600"/>
                  </a:lnTo>
                  <a:cubicBezTo>
                    <a:pt x="21050" y="21600"/>
                    <a:pt x="21230" y="21398"/>
                    <a:pt x="21230" y="21149"/>
                  </a:cubicBezTo>
                  <a:cubicBezTo>
                    <a:pt x="21230" y="20900"/>
                    <a:pt x="21050" y="20697"/>
                    <a:pt x="20830" y="20697"/>
                  </a:cubicBezTo>
                  <a:lnTo>
                    <a:pt x="17587" y="20697"/>
                  </a:lnTo>
                  <a:lnTo>
                    <a:pt x="16378" y="16577"/>
                  </a:lnTo>
                  <a:lnTo>
                    <a:pt x="19694" y="16577"/>
                  </a:lnTo>
                  <a:cubicBezTo>
                    <a:pt x="19969" y="16577"/>
                    <a:pt x="20175" y="16577"/>
                    <a:pt x="20349" y="16564"/>
                  </a:cubicBezTo>
                  <a:cubicBezTo>
                    <a:pt x="20524" y="16551"/>
                    <a:pt x="20666" y="16524"/>
                    <a:pt x="20812" y="16472"/>
                  </a:cubicBezTo>
                  <a:cubicBezTo>
                    <a:pt x="20972" y="16406"/>
                    <a:pt x="21115" y="16302"/>
                    <a:pt x="21232" y="16169"/>
                  </a:cubicBezTo>
                  <a:cubicBezTo>
                    <a:pt x="21350" y="16036"/>
                    <a:pt x="21442" y="15874"/>
                    <a:pt x="21500" y="15693"/>
                  </a:cubicBezTo>
                  <a:cubicBezTo>
                    <a:pt x="21546" y="15528"/>
                    <a:pt x="21570" y="15367"/>
                    <a:pt x="21581" y="15171"/>
                  </a:cubicBezTo>
                  <a:cubicBezTo>
                    <a:pt x="21593" y="14976"/>
                    <a:pt x="21593" y="14744"/>
                    <a:pt x="21593" y="14438"/>
                  </a:cubicBezTo>
                  <a:lnTo>
                    <a:pt x="21593" y="4523"/>
                  </a:lnTo>
                  <a:cubicBezTo>
                    <a:pt x="21593" y="4211"/>
                    <a:pt x="21593" y="3978"/>
                    <a:pt x="21581" y="3781"/>
                  </a:cubicBezTo>
                  <a:cubicBezTo>
                    <a:pt x="21570" y="3584"/>
                    <a:pt x="21546" y="3423"/>
                    <a:pt x="21500" y="3258"/>
                  </a:cubicBezTo>
                  <a:cubicBezTo>
                    <a:pt x="21442" y="3077"/>
                    <a:pt x="21350" y="2915"/>
                    <a:pt x="21232" y="2782"/>
                  </a:cubicBezTo>
                  <a:cubicBezTo>
                    <a:pt x="21115" y="2649"/>
                    <a:pt x="20972" y="2545"/>
                    <a:pt x="20812" y="2479"/>
                  </a:cubicBezTo>
                  <a:cubicBezTo>
                    <a:pt x="20666" y="2427"/>
                    <a:pt x="20524" y="2400"/>
                    <a:pt x="20351" y="2387"/>
                  </a:cubicBezTo>
                  <a:cubicBezTo>
                    <a:pt x="20178" y="2374"/>
                    <a:pt x="19973" y="2374"/>
                    <a:pt x="19702" y="2374"/>
                  </a:cubicBezTo>
                  <a:lnTo>
                    <a:pt x="17024" y="2374"/>
                  </a:lnTo>
                  <a:cubicBezTo>
                    <a:pt x="16957" y="1799"/>
                    <a:pt x="16730" y="1243"/>
                    <a:pt x="16339" y="800"/>
                  </a:cubicBezTo>
                  <a:cubicBezTo>
                    <a:pt x="15867" y="266"/>
                    <a:pt x="15249" y="0"/>
                    <a:pt x="14630" y="0"/>
                  </a:cubicBezTo>
                  <a:close/>
                  <a:moveTo>
                    <a:pt x="14630" y="924"/>
                  </a:moveTo>
                  <a:cubicBezTo>
                    <a:pt x="15039" y="924"/>
                    <a:pt x="15449" y="1101"/>
                    <a:pt x="15761" y="1454"/>
                  </a:cubicBezTo>
                  <a:cubicBezTo>
                    <a:pt x="15992" y="1715"/>
                    <a:pt x="16137" y="2037"/>
                    <a:pt x="16196" y="2374"/>
                  </a:cubicBezTo>
                  <a:lnTo>
                    <a:pt x="13064" y="2374"/>
                  </a:lnTo>
                  <a:cubicBezTo>
                    <a:pt x="13124" y="2037"/>
                    <a:pt x="13268" y="1715"/>
                    <a:pt x="13500" y="1454"/>
                  </a:cubicBezTo>
                  <a:cubicBezTo>
                    <a:pt x="13812" y="1101"/>
                    <a:pt x="14221" y="924"/>
                    <a:pt x="14630" y="924"/>
                  </a:cubicBezTo>
                  <a:close/>
                  <a:moveTo>
                    <a:pt x="9049" y="3277"/>
                  </a:moveTo>
                  <a:lnTo>
                    <a:pt x="9051" y="3277"/>
                  </a:lnTo>
                  <a:lnTo>
                    <a:pt x="20211" y="3277"/>
                  </a:lnTo>
                  <a:cubicBezTo>
                    <a:pt x="20282" y="3277"/>
                    <a:pt x="20336" y="3278"/>
                    <a:pt x="20381" y="3281"/>
                  </a:cubicBezTo>
                  <a:cubicBezTo>
                    <a:pt x="20427" y="3285"/>
                    <a:pt x="20464" y="3291"/>
                    <a:pt x="20502" y="3305"/>
                  </a:cubicBezTo>
                  <a:cubicBezTo>
                    <a:pt x="20544" y="3322"/>
                    <a:pt x="20582" y="3350"/>
                    <a:pt x="20613" y="3385"/>
                  </a:cubicBezTo>
                  <a:cubicBezTo>
                    <a:pt x="20644" y="3419"/>
                    <a:pt x="20668" y="3462"/>
                    <a:pt x="20683" y="3509"/>
                  </a:cubicBezTo>
                  <a:cubicBezTo>
                    <a:pt x="20695" y="3553"/>
                    <a:pt x="20701" y="3595"/>
                    <a:pt x="20704" y="3646"/>
                  </a:cubicBezTo>
                  <a:cubicBezTo>
                    <a:pt x="20707" y="3698"/>
                    <a:pt x="20707" y="3759"/>
                    <a:pt x="20707" y="3841"/>
                  </a:cubicBezTo>
                  <a:lnTo>
                    <a:pt x="20707" y="15112"/>
                  </a:lnTo>
                  <a:cubicBezTo>
                    <a:pt x="20707" y="15193"/>
                    <a:pt x="20707" y="15253"/>
                    <a:pt x="20704" y="15304"/>
                  </a:cubicBezTo>
                  <a:cubicBezTo>
                    <a:pt x="20701" y="15356"/>
                    <a:pt x="20695" y="15398"/>
                    <a:pt x="20683" y="15441"/>
                  </a:cubicBezTo>
                  <a:cubicBezTo>
                    <a:pt x="20668" y="15489"/>
                    <a:pt x="20644" y="15531"/>
                    <a:pt x="20613" y="15566"/>
                  </a:cubicBezTo>
                  <a:cubicBezTo>
                    <a:pt x="20582" y="15601"/>
                    <a:pt x="20544" y="15628"/>
                    <a:pt x="20502" y="15646"/>
                  </a:cubicBezTo>
                  <a:cubicBezTo>
                    <a:pt x="20464" y="15659"/>
                    <a:pt x="20427" y="15666"/>
                    <a:pt x="20381" y="15670"/>
                  </a:cubicBezTo>
                  <a:cubicBezTo>
                    <a:pt x="20336" y="15673"/>
                    <a:pt x="20281" y="15674"/>
                    <a:pt x="20209" y="15674"/>
                  </a:cubicBezTo>
                  <a:lnTo>
                    <a:pt x="9049" y="15674"/>
                  </a:lnTo>
                  <a:cubicBezTo>
                    <a:pt x="8978" y="15674"/>
                    <a:pt x="8924" y="15673"/>
                    <a:pt x="8879" y="15670"/>
                  </a:cubicBezTo>
                  <a:cubicBezTo>
                    <a:pt x="8834" y="15666"/>
                    <a:pt x="8796" y="15659"/>
                    <a:pt x="8758" y="15646"/>
                  </a:cubicBezTo>
                  <a:cubicBezTo>
                    <a:pt x="8716" y="15628"/>
                    <a:pt x="8678" y="15601"/>
                    <a:pt x="8648" y="15566"/>
                  </a:cubicBezTo>
                  <a:cubicBezTo>
                    <a:pt x="8617" y="15531"/>
                    <a:pt x="8593" y="15489"/>
                    <a:pt x="8577" y="15441"/>
                  </a:cubicBezTo>
                  <a:cubicBezTo>
                    <a:pt x="8565" y="15398"/>
                    <a:pt x="8559" y="15356"/>
                    <a:pt x="8556" y="15304"/>
                  </a:cubicBezTo>
                  <a:cubicBezTo>
                    <a:pt x="8553" y="15253"/>
                    <a:pt x="8553" y="15191"/>
                    <a:pt x="8553" y="15110"/>
                  </a:cubicBezTo>
                  <a:lnTo>
                    <a:pt x="8553" y="12421"/>
                  </a:lnTo>
                  <a:cubicBezTo>
                    <a:pt x="8569" y="12138"/>
                    <a:pt x="8373" y="11897"/>
                    <a:pt x="8122" y="11890"/>
                  </a:cubicBezTo>
                  <a:cubicBezTo>
                    <a:pt x="7863" y="11884"/>
                    <a:pt x="7653" y="12128"/>
                    <a:pt x="7668" y="12421"/>
                  </a:cubicBezTo>
                  <a:lnTo>
                    <a:pt x="7668" y="14428"/>
                  </a:lnTo>
                  <a:cubicBezTo>
                    <a:pt x="7668" y="14739"/>
                    <a:pt x="7667" y="14973"/>
                    <a:pt x="7679" y="15170"/>
                  </a:cubicBezTo>
                  <a:cubicBezTo>
                    <a:pt x="7691" y="15367"/>
                    <a:pt x="7714" y="15528"/>
                    <a:pt x="7760" y="15693"/>
                  </a:cubicBezTo>
                  <a:cubicBezTo>
                    <a:pt x="7819" y="15874"/>
                    <a:pt x="7911" y="16036"/>
                    <a:pt x="8028" y="16169"/>
                  </a:cubicBezTo>
                  <a:cubicBezTo>
                    <a:pt x="8146" y="16302"/>
                    <a:pt x="8289" y="16406"/>
                    <a:pt x="8449" y="16472"/>
                  </a:cubicBezTo>
                  <a:cubicBezTo>
                    <a:pt x="8595" y="16524"/>
                    <a:pt x="8736" y="16551"/>
                    <a:pt x="8910" y="16564"/>
                  </a:cubicBezTo>
                  <a:cubicBezTo>
                    <a:pt x="9083" y="16577"/>
                    <a:pt x="9287" y="16577"/>
                    <a:pt x="9558" y="16577"/>
                  </a:cubicBezTo>
                  <a:lnTo>
                    <a:pt x="13233" y="16577"/>
                  </a:lnTo>
                  <a:lnTo>
                    <a:pt x="11970" y="20697"/>
                  </a:lnTo>
                  <a:lnTo>
                    <a:pt x="6014" y="20697"/>
                  </a:lnTo>
                  <a:lnTo>
                    <a:pt x="6014" y="9110"/>
                  </a:lnTo>
                  <a:lnTo>
                    <a:pt x="10413" y="9110"/>
                  </a:lnTo>
                  <a:cubicBezTo>
                    <a:pt x="10975" y="9093"/>
                    <a:pt x="11509" y="8824"/>
                    <a:pt x="11897" y="8363"/>
                  </a:cubicBezTo>
                  <a:cubicBezTo>
                    <a:pt x="12257" y="7935"/>
                    <a:pt x="12465" y="7373"/>
                    <a:pt x="12481" y="6782"/>
                  </a:cubicBezTo>
                  <a:cubicBezTo>
                    <a:pt x="12487" y="6631"/>
                    <a:pt x="12441" y="6483"/>
                    <a:pt x="12352" y="6370"/>
                  </a:cubicBezTo>
                  <a:cubicBezTo>
                    <a:pt x="12255" y="6248"/>
                    <a:pt x="12118" y="6178"/>
                    <a:pt x="11973" y="6178"/>
                  </a:cubicBezTo>
                  <a:lnTo>
                    <a:pt x="8562" y="6178"/>
                  </a:lnTo>
                  <a:lnTo>
                    <a:pt x="8553" y="3839"/>
                  </a:lnTo>
                  <a:cubicBezTo>
                    <a:pt x="8553" y="3758"/>
                    <a:pt x="8553" y="3698"/>
                    <a:pt x="8556" y="3646"/>
                  </a:cubicBezTo>
                  <a:cubicBezTo>
                    <a:pt x="8559" y="3595"/>
                    <a:pt x="8565" y="3553"/>
                    <a:pt x="8577" y="3509"/>
                  </a:cubicBezTo>
                  <a:cubicBezTo>
                    <a:pt x="8593" y="3462"/>
                    <a:pt x="8617" y="3419"/>
                    <a:pt x="8648" y="3385"/>
                  </a:cubicBezTo>
                  <a:cubicBezTo>
                    <a:pt x="8678" y="3350"/>
                    <a:pt x="8716" y="3322"/>
                    <a:pt x="8758" y="3305"/>
                  </a:cubicBezTo>
                  <a:cubicBezTo>
                    <a:pt x="8796" y="3292"/>
                    <a:pt x="8833" y="3285"/>
                    <a:pt x="8878" y="3281"/>
                  </a:cubicBezTo>
                  <a:cubicBezTo>
                    <a:pt x="8924" y="3278"/>
                    <a:pt x="8978" y="3277"/>
                    <a:pt x="9049" y="3277"/>
                  </a:cubicBezTo>
                  <a:close/>
                  <a:moveTo>
                    <a:pt x="3716" y="3517"/>
                  </a:moveTo>
                  <a:cubicBezTo>
                    <a:pt x="4013" y="3517"/>
                    <a:pt x="4310" y="3646"/>
                    <a:pt x="4537" y="3902"/>
                  </a:cubicBezTo>
                  <a:cubicBezTo>
                    <a:pt x="4990" y="4415"/>
                    <a:pt x="4990" y="5247"/>
                    <a:pt x="4537" y="5760"/>
                  </a:cubicBezTo>
                  <a:cubicBezTo>
                    <a:pt x="4084" y="6273"/>
                    <a:pt x="3348" y="6273"/>
                    <a:pt x="2895" y="5760"/>
                  </a:cubicBezTo>
                  <a:cubicBezTo>
                    <a:pt x="2442" y="5247"/>
                    <a:pt x="2442" y="4415"/>
                    <a:pt x="2895" y="3902"/>
                  </a:cubicBezTo>
                  <a:cubicBezTo>
                    <a:pt x="3122" y="3646"/>
                    <a:pt x="3419" y="3517"/>
                    <a:pt x="3716" y="3517"/>
                  </a:cubicBezTo>
                  <a:close/>
                  <a:moveTo>
                    <a:pt x="3888" y="7101"/>
                  </a:moveTo>
                  <a:lnTo>
                    <a:pt x="11576" y="7101"/>
                  </a:lnTo>
                  <a:cubicBezTo>
                    <a:pt x="11535" y="7343"/>
                    <a:pt x="11434" y="7568"/>
                    <a:pt x="11286" y="7750"/>
                  </a:cubicBezTo>
                  <a:cubicBezTo>
                    <a:pt x="11069" y="8016"/>
                    <a:pt x="10766" y="8172"/>
                    <a:pt x="10445" y="8181"/>
                  </a:cubicBezTo>
                  <a:lnTo>
                    <a:pt x="5628" y="8174"/>
                  </a:lnTo>
                  <a:cubicBezTo>
                    <a:pt x="5528" y="8172"/>
                    <a:pt x="5429" y="8208"/>
                    <a:pt x="5349" y="8277"/>
                  </a:cubicBezTo>
                  <a:cubicBezTo>
                    <a:pt x="5256" y="8357"/>
                    <a:pt x="5194" y="8476"/>
                    <a:pt x="5177" y="8607"/>
                  </a:cubicBezTo>
                  <a:lnTo>
                    <a:pt x="5177" y="20697"/>
                  </a:lnTo>
                  <a:lnTo>
                    <a:pt x="4271" y="20697"/>
                  </a:lnTo>
                  <a:lnTo>
                    <a:pt x="4271" y="15303"/>
                  </a:lnTo>
                  <a:cubicBezTo>
                    <a:pt x="4271" y="15041"/>
                    <a:pt x="4084" y="14829"/>
                    <a:pt x="3852" y="14829"/>
                  </a:cubicBezTo>
                  <a:cubicBezTo>
                    <a:pt x="3621" y="14829"/>
                    <a:pt x="3433" y="15041"/>
                    <a:pt x="3433" y="15303"/>
                  </a:cubicBezTo>
                  <a:lnTo>
                    <a:pt x="3433" y="20697"/>
                  </a:lnTo>
                  <a:lnTo>
                    <a:pt x="2534" y="20697"/>
                  </a:lnTo>
                  <a:lnTo>
                    <a:pt x="2534" y="10500"/>
                  </a:lnTo>
                  <a:cubicBezTo>
                    <a:pt x="2534" y="10238"/>
                    <a:pt x="2346" y="10026"/>
                    <a:pt x="2115" y="10026"/>
                  </a:cubicBezTo>
                  <a:cubicBezTo>
                    <a:pt x="1883" y="10026"/>
                    <a:pt x="1696" y="10238"/>
                    <a:pt x="1696" y="10500"/>
                  </a:cubicBezTo>
                  <a:lnTo>
                    <a:pt x="1696" y="15054"/>
                  </a:lnTo>
                  <a:lnTo>
                    <a:pt x="1628" y="15054"/>
                  </a:lnTo>
                  <a:cubicBezTo>
                    <a:pt x="1382" y="15009"/>
                    <a:pt x="1161" y="14854"/>
                    <a:pt x="1015" y="14624"/>
                  </a:cubicBezTo>
                  <a:cubicBezTo>
                    <a:pt x="913" y="14462"/>
                    <a:pt x="854" y="14270"/>
                    <a:pt x="845" y="14072"/>
                  </a:cubicBezTo>
                  <a:lnTo>
                    <a:pt x="845" y="10440"/>
                  </a:lnTo>
                  <a:cubicBezTo>
                    <a:pt x="844" y="9528"/>
                    <a:pt x="1173" y="8657"/>
                    <a:pt x="1754" y="8027"/>
                  </a:cubicBezTo>
                  <a:cubicBezTo>
                    <a:pt x="2327" y="7406"/>
                    <a:pt x="3096" y="7072"/>
                    <a:pt x="3888" y="7101"/>
                  </a:cubicBezTo>
                  <a:close/>
                  <a:moveTo>
                    <a:pt x="19295" y="7327"/>
                  </a:moveTo>
                  <a:cubicBezTo>
                    <a:pt x="19193" y="7327"/>
                    <a:pt x="19091" y="7371"/>
                    <a:pt x="19013" y="7460"/>
                  </a:cubicBezTo>
                  <a:cubicBezTo>
                    <a:pt x="18858" y="7636"/>
                    <a:pt x="18858" y="7922"/>
                    <a:pt x="19013" y="8098"/>
                  </a:cubicBezTo>
                  <a:cubicBezTo>
                    <a:pt x="19169" y="8274"/>
                    <a:pt x="19422" y="8274"/>
                    <a:pt x="19578" y="8098"/>
                  </a:cubicBezTo>
                  <a:cubicBezTo>
                    <a:pt x="19734" y="7922"/>
                    <a:pt x="19734" y="7636"/>
                    <a:pt x="19578" y="7460"/>
                  </a:cubicBezTo>
                  <a:cubicBezTo>
                    <a:pt x="19500" y="7371"/>
                    <a:pt x="19397" y="7327"/>
                    <a:pt x="19295" y="7327"/>
                  </a:cubicBezTo>
                  <a:close/>
                  <a:moveTo>
                    <a:pt x="18079" y="8727"/>
                  </a:moveTo>
                  <a:cubicBezTo>
                    <a:pt x="17966" y="8717"/>
                    <a:pt x="17849" y="8758"/>
                    <a:pt x="17760" y="8854"/>
                  </a:cubicBezTo>
                  <a:lnTo>
                    <a:pt x="15892" y="10967"/>
                  </a:lnTo>
                  <a:lnTo>
                    <a:pt x="15219" y="10206"/>
                  </a:lnTo>
                  <a:cubicBezTo>
                    <a:pt x="15139" y="10115"/>
                    <a:pt x="15029" y="10066"/>
                    <a:pt x="14916" y="10069"/>
                  </a:cubicBezTo>
                  <a:cubicBezTo>
                    <a:pt x="14810" y="10073"/>
                    <a:pt x="14710" y="10121"/>
                    <a:pt x="14636" y="10206"/>
                  </a:cubicBezTo>
                  <a:lnTo>
                    <a:pt x="12299" y="12850"/>
                  </a:lnTo>
                  <a:lnTo>
                    <a:pt x="11645" y="12111"/>
                  </a:lnTo>
                  <a:cubicBezTo>
                    <a:pt x="11573" y="12029"/>
                    <a:pt x="11476" y="11981"/>
                    <a:pt x="11374" y="11977"/>
                  </a:cubicBezTo>
                  <a:cubicBezTo>
                    <a:pt x="11262" y="11972"/>
                    <a:pt x="11153" y="12021"/>
                    <a:pt x="11074" y="12111"/>
                  </a:cubicBezTo>
                  <a:lnTo>
                    <a:pt x="9806" y="13546"/>
                  </a:lnTo>
                  <a:cubicBezTo>
                    <a:pt x="9679" y="13714"/>
                    <a:pt x="9678" y="13961"/>
                    <a:pt x="9804" y="14129"/>
                  </a:cubicBezTo>
                  <a:cubicBezTo>
                    <a:pt x="9954" y="14329"/>
                    <a:pt x="10220" y="14349"/>
                    <a:pt x="10391" y="14173"/>
                  </a:cubicBezTo>
                  <a:lnTo>
                    <a:pt x="11337" y="13094"/>
                  </a:lnTo>
                  <a:lnTo>
                    <a:pt x="12029" y="13879"/>
                  </a:lnTo>
                  <a:cubicBezTo>
                    <a:pt x="12093" y="13949"/>
                    <a:pt x="12178" y="13991"/>
                    <a:pt x="12268" y="13995"/>
                  </a:cubicBezTo>
                  <a:cubicBezTo>
                    <a:pt x="12369" y="14001"/>
                    <a:pt x="12468" y="13958"/>
                    <a:pt x="12540" y="13879"/>
                  </a:cubicBezTo>
                  <a:lnTo>
                    <a:pt x="14918" y="11188"/>
                  </a:lnTo>
                  <a:lnTo>
                    <a:pt x="15621" y="11982"/>
                  </a:lnTo>
                  <a:cubicBezTo>
                    <a:pt x="15691" y="12067"/>
                    <a:pt x="15789" y="12114"/>
                    <a:pt x="15891" y="12114"/>
                  </a:cubicBezTo>
                  <a:cubicBezTo>
                    <a:pt x="15992" y="12113"/>
                    <a:pt x="16089" y="12066"/>
                    <a:pt x="16158" y="11982"/>
                  </a:cubicBezTo>
                  <a:lnTo>
                    <a:pt x="18341" y="9512"/>
                  </a:lnTo>
                  <a:cubicBezTo>
                    <a:pt x="18485" y="9350"/>
                    <a:pt x="18500" y="9093"/>
                    <a:pt x="18376" y="8910"/>
                  </a:cubicBezTo>
                  <a:cubicBezTo>
                    <a:pt x="18301" y="8799"/>
                    <a:pt x="18192" y="8737"/>
                    <a:pt x="18079" y="8727"/>
                  </a:cubicBezTo>
                  <a:close/>
                  <a:moveTo>
                    <a:pt x="8130" y="10048"/>
                  </a:moveTo>
                  <a:cubicBezTo>
                    <a:pt x="8017" y="10048"/>
                    <a:pt x="7904" y="10097"/>
                    <a:pt x="7818" y="10194"/>
                  </a:cubicBezTo>
                  <a:cubicBezTo>
                    <a:pt x="7645" y="10389"/>
                    <a:pt x="7645" y="10706"/>
                    <a:pt x="7818" y="10901"/>
                  </a:cubicBezTo>
                  <a:cubicBezTo>
                    <a:pt x="7990" y="11096"/>
                    <a:pt x="8270" y="11096"/>
                    <a:pt x="8442" y="10901"/>
                  </a:cubicBezTo>
                  <a:cubicBezTo>
                    <a:pt x="8615" y="10706"/>
                    <a:pt x="8615" y="10389"/>
                    <a:pt x="8442" y="10194"/>
                  </a:cubicBezTo>
                  <a:cubicBezTo>
                    <a:pt x="8356" y="10097"/>
                    <a:pt x="8243" y="10048"/>
                    <a:pt x="8130" y="10048"/>
                  </a:cubicBezTo>
                  <a:close/>
                  <a:moveTo>
                    <a:pt x="14077" y="16577"/>
                  </a:moveTo>
                  <a:lnTo>
                    <a:pt x="15538" y="16577"/>
                  </a:lnTo>
                  <a:lnTo>
                    <a:pt x="16746" y="20697"/>
                  </a:lnTo>
                  <a:lnTo>
                    <a:pt x="12814" y="20697"/>
                  </a:lnTo>
                  <a:lnTo>
                    <a:pt x="14077" y="16577"/>
                  </a:lnTo>
                  <a:close/>
                </a:path>
              </a:pathLst>
            </a:custGeom>
            <a:solidFill>
              <a:srgbClr val="A4EA7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12B04861-31B1-48D5-8B4B-C760B7ADC894}"/>
              </a:ext>
            </a:extLst>
          </p:cNvPr>
          <p:cNvGrpSpPr/>
          <p:nvPr/>
        </p:nvGrpSpPr>
        <p:grpSpPr>
          <a:xfrm>
            <a:off x="3972732" y="1191133"/>
            <a:ext cx="5053563" cy="1908001"/>
            <a:chOff x="172086" y="2172377"/>
            <a:chExt cx="6355962" cy="838592"/>
          </a:xfrm>
          <a:solidFill>
            <a:srgbClr val="3E414F"/>
          </a:solidFill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C50BDFE6-E9C4-46FE-BA46-466145651B16}"/>
                </a:ext>
              </a:extLst>
            </p:cNvPr>
            <p:cNvSpPr/>
            <p:nvPr/>
          </p:nvSpPr>
          <p:spPr>
            <a:xfrm>
              <a:off x="172086" y="2172377"/>
              <a:ext cx="6355962" cy="838592"/>
            </a:xfrm>
            <a:prstGeom prst="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xmlns="" id="{1956E6D9-77A5-4CCE-A11B-61F78A1AAB1D}"/>
                </a:ext>
              </a:extLst>
            </p:cNvPr>
            <p:cNvSpPr txBox="1"/>
            <p:nvPr/>
          </p:nvSpPr>
          <p:spPr>
            <a:xfrm>
              <a:off x="262685" y="2187849"/>
              <a:ext cx="6109044" cy="78457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kumimoji="0" lang="en-US" altLang="zh-TW" sz="2200" b="1" u="none" strike="noStrike" cap="none" spc="0" normalizeH="0" baseline="0" dirty="0">
                  <a:ln>
                    <a:noFill/>
                  </a:ln>
                  <a:solidFill>
                    <a:srgbClr val="A4EA78"/>
                  </a:solidFill>
                  <a:effectLst/>
                  <a:uFillTx/>
                  <a:latin typeface="Arial" charset="0"/>
                  <a:ea typeface="Arial" charset="0"/>
                  <a:cs typeface="Arial" charset="0"/>
                  <a:sym typeface="Calibri"/>
                </a:rPr>
                <a:t>1. Senior </a:t>
              </a:r>
              <a:r>
                <a:rPr lang="en-US" altLang="zh-TW" sz="22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coworkers visited major cities to perfect the leading brothers and serving ones</a:t>
              </a:r>
              <a:r>
                <a:rPr lang="en-US" altLang="zh-TW" sz="2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en-US" altLang="zh-TW" sz="2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zh-TW" altLang="en-US" sz="2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年长同工访问主要城市成全负责弟兄及事奉者</a:t>
              </a:r>
              <a:endParaRPr lang="en-US" altLang="zh-TW" sz="2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xmlns="" id="{D92A8CCE-BDCD-40F6-9C46-0FB9A368939B}"/>
              </a:ext>
            </a:extLst>
          </p:cNvPr>
          <p:cNvGrpSpPr/>
          <p:nvPr/>
        </p:nvGrpSpPr>
        <p:grpSpPr>
          <a:xfrm>
            <a:off x="3972732" y="4961595"/>
            <a:ext cx="5053564" cy="1550399"/>
            <a:chOff x="168566" y="2260212"/>
            <a:chExt cx="5821273" cy="1550399"/>
          </a:xfrm>
          <a:solidFill>
            <a:srgbClr val="3E414F"/>
          </a:solidFill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6039401C-2288-436A-BFCC-404983598075}"/>
                </a:ext>
              </a:extLst>
            </p:cNvPr>
            <p:cNvSpPr/>
            <p:nvPr/>
          </p:nvSpPr>
          <p:spPr>
            <a:xfrm>
              <a:off x="168566" y="2260212"/>
              <a:ext cx="5821273" cy="1550399"/>
            </a:xfrm>
            <a:prstGeom prst="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xmlns="" id="{039FF4D9-352C-4A7C-B4A4-447DCAFED6CD}"/>
                </a:ext>
              </a:extLst>
            </p:cNvPr>
            <p:cNvSpPr txBox="1"/>
            <p:nvPr/>
          </p:nvSpPr>
          <p:spPr>
            <a:xfrm>
              <a:off x="301772" y="2342390"/>
              <a:ext cx="5619024" cy="144654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en-US" altLang="zh-TW" sz="22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3. Practicing gospel preaching and shepherding,</a:t>
              </a:r>
              <a:r>
                <a:rPr lang="zh-TW" altLang="en-US" sz="22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TW" sz="22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paying attention on</a:t>
              </a:r>
              <a:r>
                <a:rPr lang="zh-TW" altLang="en-US" sz="22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TW" sz="22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statistics </a:t>
              </a:r>
            </a:p>
            <a:p>
              <a:r>
                <a:rPr lang="zh-TW" altLang="en-US" sz="2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实行福音与牧养，注重统计</a:t>
              </a:r>
              <a:endParaRPr lang="en-US" altLang="zh-TW" sz="2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xmlns="" id="{AD908AFC-6741-4266-BBBE-131222F97FE7}"/>
              </a:ext>
            </a:extLst>
          </p:cNvPr>
          <p:cNvGrpSpPr/>
          <p:nvPr/>
        </p:nvGrpSpPr>
        <p:grpSpPr>
          <a:xfrm>
            <a:off x="-75426" y="1446435"/>
            <a:ext cx="6495499" cy="5375550"/>
            <a:chOff x="-11572" y="1443794"/>
            <a:chExt cx="6495499" cy="5375550"/>
          </a:xfrm>
        </p:grpSpPr>
        <p:pic>
          <p:nvPicPr>
            <p:cNvPr id="28" name="image5.tif" descr="india_map_small.jpg">
              <a:extLst>
                <a:ext uri="{FF2B5EF4-FFF2-40B4-BE49-F238E27FC236}">
                  <a16:creationId xmlns:a16="http://schemas.microsoft.com/office/drawing/2014/main" xmlns="" id="{A2DA6629-6C0F-48F5-932D-C0B0530FB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-11572" y="1465108"/>
              <a:ext cx="4693586" cy="5010785"/>
            </a:xfrm>
            <a:prstGeom prst="rect">
              <a:avLst/>
            </a:prstGeom>
            <a:ln w="12700">
              <a:miter lim="400000"/>
            </a:ln>
            <a:effectLst>
              <a:outerShdw blurRad="292100" dist="139700" dir="2700000" rotWithShape="0">
                <a:srgbClr val="333333">
                  <a:alpha val="64999"/>
                </a:srgbClr>
              </a:outerShdw>
            </a:effectLst>
          </p:spPr>
        </p:pic>
        <p:grpSp>
          <p:nvGrpSpPr>
            <p:cNvPr id="29" name="Group 197">
              <a:extLst>
                <a:ext uri="{FF2B5EF4-FFF2-40B4-BE49-F238E27FC236}">
                  <a16:creationId xmlns:a16="http://schemas.microsoft.com/office/drawing/2014/main" xmlns="" id="{1B6F76F4-A859-4CA6-BB92-7DD199717CE1}"/>
                </a:ext>
              </a:extLst>
            </p:cNvPr>
            <p:cNvGrpSpPr/>
            <p:nvPr/>
          </p:nvGrpSpPr>
          <p:grpSpPr>
            <a:xfrm>
              <a:off x="863922" y="1443794"/>
              <a:ext cx="2873811" cy="4373490"/>
              <a:chOff x="2255565" y="730406"/>
              <a:chExt cx="2873810" cy="4373488"/>
            </a:xfrm>
          </p:grpSpPr>
          <p:grpSp>
            <p:nvGrpSpPr>
              <p:cNvPr id="44" name="Group 179">
                <a:extLst>
                  <a:ext uri="{FF2B5EF4-FFF2-40B4-BE49-F238E27FC236}">
                    <a16:creationId xmlns:a16="http://schemas.microsoft.com/office/drawing/2014/main" xmlns="" id="{ED44D149-180A-4768-AD8A-D8B81E0A4EE8}"/>
                  </a:ext>
                </a:extLst>
              </p:cNvPr>
              <p:cNvGrpSpPr/>
              <p:nvPr/>
            </p:nvGrpSpPr>
            <p:grpSpPr>
              <a:xfrm>
                <a:off x="2255565" y="730406"/>
                <a:ext cx="2608354" cy="4373488"/>
                <a:chOff x="1604690" y="730406"/>
                <a:chExt cx="2608353" cy="4373487"/>
              </a:xfrm>
            </p:grpSpPr>
            <p:sp>
              <p:nvSpPr>
                <p:cNvPr id="54" name="Shape 175">
                  <a:extLst>
                    <a:ext uri="{FF2B5EF4-FFF2-40B4-BE49-F238E27FC236}">
                      <a16:creationId xmlns:a16="http://schemas.microsoft.com/office/drawing/2014/main" xmlns="" id="{E235D888-03D4-4053-9376-E73367D101A9}"/>
                    </a:ext>
                  </a:extLst>
                </p:cNvPr>
                <p:cNvSpPr/>
                <p:nvPr/>
              </p:nvSpPr>
              <p:spPr>
                <a:xfrm>
                  <a:off x="1604690" y="730406"/>
                  <a:ext cx="1620839" cy="16192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D7D7D"/>
                    </a:gs>
                    <a:gs pos="50000">
                      <a:srgbClr val="B5B5B5">
                        <a:alpha val="33000"/>
                      </a:srgbClr>
                    </a:gs>
                    <a:gs pos="100000">
                      <a:srgbClr val="D9D9D9"/>
                    </a:gs>
                  </a:gsLst>
                  <a:lin ang="5400000" scaled="0"/>
                </a:gradFill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Shape 178">
                  <a:extLst>
                    <a:ext uri="{FF2B5EF4-FFF2-40B4-BE49-F238E27FC236}">
                      <a16:creationId xmlns:a16="http://schemas.microsoft.com/office/drawing/2014/main" xmlns="" id="{18DF6F2A-512D-4849-8F92-A7E6797C2F5F}"/>
                    </a:ext>
                  </a:extLst>
                </p:cNvPr>
                <p:cNvSpPr/>
                <p:nvPr/>
              </p:nvSpPr>
              <p:spPr>
                <a:xfrm>
                  <a:off x="2412816" y="3303666"/>
                  <a:ext cx="1800227" cy="180022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D7D7D"/>
                    </a:gs>
                    <a:gs pos="50000">
                      <a:srgbClr val="B5B5B5">
                        <a:alpha val="33000"/>
                      </a:srgbClr>
                    </a:gs>
                    <a:gs pos="100000">
                      <a:srgbClr val="D9D9D9"/>
                    </a:gs>
                  </a:gsLst>
                  <a:lin ang="5400000" scaled="0"/>
                </a:gradFill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" name="Group 196">
                <a:extLst>
                  <a:ext uri="{FF2B5EF4-FFF2-40B4-BE49-F238E27FC236}">
                    <a16:creationId xmlns:a16="http://schemas.microsoft.com/office/drawing/2014/main" xmlns="" id="{45A6665E-8DFD-408D-9870-4D995F2BD035}"/>
                  </a:ext>
                </a:extLst>
              </p:cNvPr>
              <p:cNvGrpSpPr/>
              <p:nvPr/>
            </p:nvGrpSpPr>
            <p:grpSpPr>
              <a:xfrm>
                <a:off x="2485642" y="1100063"/>
                <a:ext cx="2643733" cy="3767033"/>
                <a:chOff x="2485641" y="912957"/>
                <a:chExt cx="2643732" cy="3767031"/>
              </a:xfrm>
            </p:grpSpPr>
            <p:grpSp>
              <p:nvGrpSpPr>
                <p:cNvPr id="46" name="Group 190">
                  <a:extLst>
                    <a:ext uri="{FF2B5EF4-FFF2-40B4-BE49-F238E27FC236}">
                      <a16:creationId xmlns:a16="http://schemas.microsoft.com/office/drawing/2014/main" xmlns="" id="{A44E0C47-561B-44F6-A621-CD636CBC656F}"/>
                    </a:ext>
                  </a:extLst>
                </p:cNvPr>
                <p:cNvGrpSpPr/>
                <p:nvPr/>
              </p:nvGrpSpPr>
              <p:grpSpPr>
                <a:xfrm>
                  <a:off x="2485641" y="912957"/>
                  <a:ext cx="2297428" cy="3767031"/>
                  <a:chOff x="2485639" y="912956"/>
                  <a:chExt cx="2297426" cy="3767028"/>
                </a:xfrm>
              </p:grpSpPr>
              <p:grpSp>
                <p:nvGrpSpPr>
                  <p:cNvPr id="48" name="Group 188">
                    <a:extLst>
                      <a:ext uri="{FF2B5EF4-FFF2-40B4-BE49-F238E27FC236}">
                        <a16:creationId xmlns:a16="http://schemas.microsoft.com/office/drawing/2014/main" xmlns="" id="{D85ACBF4-B641-4F97-A8B5-9C47321DD958}"/>
                      </a:ext>
                    </a:extLst>
                  </p:cNvPr>
                  <p:cNvGrpSpPr/>
                  <p:nvPr/>
                </p:nvGrpSpPr>
                <p:grpSpPr>
                  <a:xfrm>
                    <a:off x="2770000" y="1750214"/>
                    <a:ext cx="2013065" cy="2929770"/>
                    <a:chOff x="2769999" y="1000974"/>
                    <a:chExt cx="2013064" cy="2929769"/>
                  </a:xfrm>
                </p:grpSpPr>
                <p:sp>
                  <p:nvSpPr>
                    <p:cNvPr id="50" name="Shape 181">
                      <a:extLst>
                        <a:ext uri="{FF2B5EF4-FFF2-40B4-BE49-F238E27FC236}">
                          <a16:creationId xmlns:a16="http://schemas.microsoft.com/office/drawing/2014/main" xmlns="" id="{3E245955-0EDF-4A9E-AFEB-F5978264FD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3623" y="3234347"/>
                      <a:ext cx="293689" cy="31115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 cap="flat">
                      <a:solidFill>
                        <a:srgbClr val="42719B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  <a:endParaRPr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" name="Shape 183">
                      <a:extLst>
                        <a:ext uri="{FF2B5EF4-FFF2-40B4-BE49-F238E27FC236}">
                          <a16:creationId xmlns:a16="http://schemas.microsoft.com/office/drawing/2014/main" xmlns="" id="{B438C5A2-B57D-4865-B506-F143BEC56A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9999" y="1071593"/>
                      <a:ext cx="293689" cy="31115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 cap="flat">
                      <a:solidFill>
                        <a:srgbClr val="42719B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  <a:endParaRPr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2" name="Shape 184">
                      <a:extLst>
                        <a:ext uri="{FF2B5EF4-FFF2-40B4-BE49-F238E27FC236}">
                          <a16:creationId xmlns:a16="http://schemas.microsoft.com/office/drawing/2014/main" xmlns="" id="{9BB667B5-86F3-4286-8433-E333C45897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3038" y="1000974"/>
                      <a:ext cx="913066" cy="523217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none" lIns="45719" tIns="45719" rIns="45719" bIns="45719" numCol="1" anchor="t">
                      <a:spAutoFit/>
                    </a:bodyPr>
                    <a:lstStyle>
                      <a:lvl1pPr>
                        <a:defRPr sz="3200">
                          <a:latin typeface="Helvetica Neue Thin"/>
                          <a:ea typeface="Helvetica Neue Thin"/>
                          <a:cs typeface="Helvetica Neue Thin"/>
                          <a:sym typeface="Helvetica Neue Thin"/>
                        </a:defRPr>
                      </a:lvl1pPr>
                    </a:lstStyle>
                    <a:p>
                      <a:r>
                        <a:rPr sz="2800" dirty="0">
                          <a:solidFill>
                            <a:schemeClr val="bg1"/>
                          </a:solidFill>
                        </a:rPr>
                        <a:t>Delhi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3" name="Shape 187">
                      <a:extLst>
                        <a:ext uri="{FF2B5EF4-FFF2-40B4-BE49-F238E27FC236}">
                          <a16:creationId xmlns:a16="http://schemas.microsoft.com/office/drawing/2014/main" xmlns="" id="{519EB490-29BE-44C3-BADB-FE15BC0A9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9021" y="3407526"/>
                      <a:ext cx="1434042" cy="523217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="" val="1"/>
                      </a:ext>
                    </a:extLst>
                  </p:spPr>
                  <p:txBody>
                    <a:bodyPr wrap="none" lIns="45719" tIns="45719" rIns="45719" bIns="45719" numCol="1" anchor="t">
                      <a:spAutoFit/>
                    </a:bodyPr>
                    <a:lstStyle>
                      <a:lvl1pPr>
                        <a:defRPr sz="3200">
                          <a:latin typeface="Helvetica Neue Thin"/>
                          <a:ea typeface="Helvetica Neue Thin"/>
                          <a:cs typeface="Helvetica Neue Thin"/>
                          <a:sym typeface="Helvetica Neue Thin"/>
                        </a:defRPr>
                      </a:lvl1pPr>
                    </a:lstStyle>
                    <a:p>
                      <a:r>
                        <a:rPr sz="2800" dirty="0">
                          <a:solidFill>
                            <a:schemeClr val="bg1"/>
                          </a:solidFill>
                        </a:rPr>
                        <a:t>Chennai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49" name="Shape 189">
                    <a:extLst>
                      <a:ext uri="{FF2B5EF4-FFF2-40B4-BE49-F238E27FC236}">
                        <a16:creationId xmlns:a16="http://schemas.microsoft.com/office/drawing/2014/main" xmlns="" id="{8A40655F-D51B-46B9-B96A-A1ED0BE540DD}"/>
                      </a:ext>
                    </a:extLst>
                  </p:cNvPr>
                  <p:cNvSpPr/>
                  <p:nvPr/>
                </p:nvSpPr>
                <p:spPr>
                  <a:xfrm>
                    <a:off x="2485639" y="912956"/>
                    <a:ext cx="1390761" cy="92332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45719" tIns="45719" rIns="45719" bIns="45719" numCol="1" anchor="t">
                    <a:spAutoFit/>
                  </a:bodyPr>
                  <a:lstStyle>
                    <a:lvl1pPr>
                      <a:defRPr sz="5400">
                        <a:latin typeface="Helvetica Neue UltraLight"/>
                        <a:ea typeface="Helvetica Neue UltraLight"/>
                        <a:cs typeface="Helvetica Neue UltraLight"/>
                        <a:sym typeface="Helvetica Neue UltraLight"/>
                      </a:defRPr>
                    </a:lvl1pPr>
                  </a:lstStyle>
                  <a:p>
                    <a:r>
                      <a:rPr lang="en-US" altLang="zh-TW" sz="4800" dirty="0">
                        <a:solidFill>
                          <a:schemeClr val="bg1"/>
                        </a:solidFill>
                      </a:rPr>
                      <a:t>237</a:t>
                    </a:r>
                    <a:r>
                      <a:rPr dirty="0">
                        <a:solidFill>
                          <a:schemeClr val="bg1"/>
                        </a:solidFill>
                      </a:rPr>
                      <a:t>*</a:t>
                    </a:r>
                  </a:p>
                </p:txBody>
              </p:sp>
            </p:grpSp>
            <p:sp>
              <p:nvSpPr>
                <p:cNvPr id="47" name="Shape 193">
                  <a:extLst>
                    <a:ext uri="{FF2B5EF4-FFF2-40B4-BE49-F238E27FC236}">
                      <a16:creationId xmlns:a16="http://schemas.microsoft.com/office/drawing/2014/main" xmlns="" id="{D2191AA3-BF6C-409B-B41A-28B6C6A14B6F}"/>
                    </a:ext>
                  </a:extLst>
                </p:cNvPr>
                <p:cNvSpPr/>
                <p:nvPr/>
              </p:nvSpPr>
              <p:spPr>
                <a:xfrm>
                  <a:off x="3424422" y="3233342"/>
                  <a:ext cx="1704951" cy="110799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 sz="6600">
                      <a:latin typeface="Helvetica Neue UltraLight"/>
                      <a:ea typeface="Helvetica Neue UltraLight"/>
                      <a:cs typeface="Helvetica Neue UltraLight"/>
                      <a:sym typeface="Helvetica Neue UltraLight"/>
                    </a:defRPr>
                  </a:lvl1pPr>
                </a:lstStyle>
                <a:p>
                  <a:r>
                    <a:rPr lang="en-US" altLang="zh-TW" sz="6000" dirty="0" smtClean="0">
                      <a:solidFill>
                        <a:schemeClr val="bg1"/>
                      </a:solidFill>
                    </a:rPr>
                    <a:t>308</a:t>
                  </a:r>
                  <a:r>
                    <a:rPr dirty="0" smtClean="0">
                      <a:solidFill>
                        <a:schemeClr val="bg1"/>
                      </a:solidFill>
                    </a:rPr>
                    <a:t>*</a:t>
                  </a:r>
                  <a:endParaRPr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0" name="Shape 198">
              <a:extLst>
                <a:ext uri="{FF2B5EF4-FFF2-40B4-BE49-F238E27FC236}">
                  <a16:creationId xmlns:a16="http://schemas.microsoft.com/office/drawing/2014/main" xmlns="" id="{ED56BD48-A635-41AA-ABEC-9B1DDE4ACDB4}"/>
                </a:ext>
              </a:extLst>
            </p:cNvPr>
            <p:cNvSpPr/>
            <p:nvPr/>
          </p:nvSpPr>
          <p:spPr>
            <a:xfrm>
              <a:off x="120649" y="6450012"/>
              <a:ext cx="6363278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b="1" dirty="0">
                  <a:solidFill>
                    <a:schemeClr val="bg1"/>
                  </a:solidFill>
                </a:rPr>
                <a:t>* Figure shown is the no. of the saints in the </a:t>
              </a:r>
              <a:r>
                <a:rPr lang="en-US" b="1" dirty="0">
                  <a:solidFill>
                    <a:schemeClr val="bg1"/>
                  </a:solidFill>
                </a:rPr>
                <a:t>Lord’s Table</a:t>
              </a:r>
              <a:endParaRPr b="1" dirty="0">
                <a:solidFill>
                  <a:schemeClr val="bg1"/>
                </a:solidFill>
              </a:endParaRPr>
            </a:p>
          </p:txBody>
        </p:sp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xmlns="" id="{7D7119EB-90CA-49B9-9B22-E910C26F79EA}"/>
                </a:ext>
              </a:extLst>
            </p:cNvPr>
            <p:cNvGrpSpPr/>
            <p:nvPr/>
          </p:nvGrpSpPr>
          <p:grpSpPr>
            <a:xfrm>
              <a:off x="739544" y="3183055"/>
              <a:ext cx="2541862" cy="1443539"/>
              <a:chOff x="739544" y="3183055"/>
              <a:chExt cx="2541862" cy="1443539"/>
            </a:xfrm>
          </p:grpSpPr>
          <p:sp>
            <p:nvSpPr>
              <p:cNvPr id="39" name="Shape 177">
                <a:extLst>
                  <a:ext uri="{FF2B5EF4-FFF2-40B4-BE49-F238E27FC236}">
                    <a16:creationId xmlns:a16="http://schemas.microsoft.com/office/drawing/2014/main" xmlns="" id="{BC437BBC-E588-4C37-ABB5-FFDC37F6EEE1}"/>
                  </a:ext>
                </a:extLst>
              </p:cNvPr>
              <p:cNvSpPr/>
              <p:nvPr/>
            </p:nvSpPr>
            <p:spPr>
              <a:xfrm>
                <a:off x="739544" y="3183055"/>
                <a:ext cx="1439864" cy="1439864"/>
              </a:xfrm>
              <a:prstGeom prst="ellipse">
                <a:avLst/>
              </a:prstGeom>
              <a:gradFill flip="none" rotWithShape="1">
                <a:gsLst>
                  <a:gs pos="0">
                    <a:srgbClr val="7D7D7D"/>
                  </a:gs>
                  <a:gs pos="50000">
                    <a:srgbClr val="B5B5B5">
                      <a:alpha val="33000"/>
                    </a:srgbClr>
                  </a:gs>
                  <a:gs pos="100000">
                    <a:srgbClr val="D9D9D9"/>
                  </a:gs>
                </a:gsLst>
                <a:lin ang="5400000" scaled="0"/>
              </a:gra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0" name="群組 39">
                <a:extLst>
                  <a:ext uri="{FF2B5EF4-FFF2-40B4-BE49-F238E27FC236}">
                    <a16:creationId xmlns:a16="http://schemas.microsoft.com/office/drawing/2014/main" xmlns="" id="{C2C80FD6-E4C1-4835-863A-568288BF6EA1}"/>
                  </a:ext>
                </a:extLst>
              </p:cNvPr>
              <p:cNvGrpSpPr/>
              <p:nvPr/>
            </p:nvGrpSpPr>
            <p:grpSpPr>
              <a:xfrm>
                <a:off x="859616" y="3218786"/>
                <a:ext cx="2421790" cy="1407808"/>
                <a:chOff x="1141111" y="3068312"/>
                <a:chExt cx="2421790" cy="1407808"/>
              </a:xfrm>
            </p:grpSpPr>
            <p:sp>
              <p:nvSpPr>
                <p:cNvPr id="41" name="Shape 186">
                  <a:extLst>
                    <a:ext uri="{FF2B5EF4-FFF2-40B4-BE49-F238E27FC236}">
                      <a16:creationId xmlns:a16="http://schemas.microsoft.com/office/drawing/2014/main" xmlns="" id="{9AA58071-9578-4087-A422-CB8D2B2F1F7E}"/>
                    </a:ext>
                  </a:extLst>
                </p:cNvPr>
                <p:cNvSpPr/>
                <p:nvPr/>
              </p:nvSpPr>
              <p:spPr>
                <a:xfrm>
                  <a:off x="1708869" y="3716054"/>
                  <a:ext cx="1854032" cy="5232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 sz="3200"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lvl1pPr>
                </a:lstStyle>
                <a:p>
                  <a:r>
                    <a:rPr sz="2800" dirty="0">
                      <a:solidFill>
                        <a:schemeClr val="bg1"/>
                      </a:solidFill>
                    </a:rPr>
                    <a:t>Hyderabad</a:t>
                  </a:r>
                  <a:endParaRPr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Shape 194">
                  <a:extLst>
                    <a:ext uri="{FF2B5EF4-FFF2-40B4-BE49-F238E27FC236}">
                      <a16:creationId xmlns:a16="http://schemas.microsoft.com/office/drawing/2014/main" xmlns="" id="{CED1F8B4-B5E6-4AA9-AAEE-481258B20FB2}"/>
                    </a:ext>
                  </a:extLst>
                </p:cNvPr>
                <p:cNvSpPr/>
                <p:nvPr/>
              </p:nvSpPr>
              <p:spPr>
                <a:xfrm>
                  <a:off x="1141111" y="3068312"/>
                  <a:ext cx="1017264" cy="83099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 sz="4800">
                      <a:latin typeface="Helvetica Neue UltraLight"/>
                      <a:ea typeface="Helvetica Neue UltraLight"/>
                      <a:cs typeface="Helvetica Neue UltraLight"/>
                      <a:sym typeface="Helvetica Neue UltraLight"/>
                    </a:defRPr>
                  </a:lvl1pPr>
                </a:lstStyle>
                <a:p>
                  <a:r>
                    <a:rPr lang="en-US" altLang="zh-TW" dirty="0">
                      <a:solidFill>
                        <a:schemeClr val="bg1"/>
                      </a:solidFill>
                    </a:rPr>
                    <a:t>91</a:t>
                  </a:r>
                  <a:r>
                    <a:rPr dirty="0">
                      <a:solidFill>
                        <a:schemeClr val="bg1"/>
                      </a:solidFill>
                    </a:rPr>
                    <a:t>*</a:t>
                  </a:r>
                </a:p>
              </p:txBody>
            </p:sp>
            <p:sp>
              <p:nvSpPr>
                <p:cNvPr id="43" name="Shape 180">
                  <a:extLst>
                    <a:ext uri="{FF2B5EF4-FFF2-40B4-BE49-F238E27FC236}">
                      <a16:creationId xmlns:a16="http://schemas.microsoft.com/office/drawing/2014/main" xmlns="" id="{9DD5487B-CC03-4D89-AC25-028B652CB4A9}"/>
                    </a:ext>
                  </a:extLst>
                </p:cNvPr>
                <p:cNvSpPr/>
                <p:nvPr/>
              </p:nvSpPr>
              <p:spPr>
                <a:xfrm>
                  <a:off x="1627431" y="4164968"/>
                  <a:ext cx="292100" cy="311152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4" name="Shape 175">
              <a:extLst>
                <a:ext uri="{FF2B5EF4-FFF2-40B4-BE49-F238E27FC236}">
                  <a16:creationId xmlns:a16="http://schemas.microsoft.com/office/drawing/2014/main" xmlns="" id="{F4145659-D03A-45D2-81E8-29F268662A1D}"/>
                </a:ext>
              </a:extLst>
            </p:cNvPr>
            <p:cNvSpPr/>
            <p:nvPr/>
          </p:nvSpPr>
          <p:spPr>
            <a:xfrm>
              <a:off x="431760" y="5079835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rgbClr val="7D7D7D"/>
                </a:gs>
                <a:gs pos="50000">
                  <a:srgbClr val="B5B5B5">
                    <a:alpha val="33000"/>
                  </a:srgbClr>
                </a:gs>
                <a:gs pos="100000">
                  <a:srgbClr val="D9D9D9"/>
                </a:gs>
              </a:gsLst>
              <a:lin ang="5400000" scaled="0"/>
            </a:gra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xmlns="" id="{ADCE6C39-DFAC-487F-966A-2B864A4FAC77}"/>
                </a:ext>
              </a:extLst>
            </p:cNvPr>
            <p:cNvGrpSpPr/>
            <p:nvPr/>
          </p:nvGrpSpPr>
          <p:grpSpPr>
            <a:xfrm>
              <a:off x="425867" y="5285390"/>
              <a:ext cx="2992353" cy="1155495"/>
              <a:chOff x="898373" y="3292959"/>
              <a:chExt cx="2992353" cy="1155495"/>
            </a:xfrm>
          </p:grpSpPr>
          <p:sp>
            <p:nvSpPr>
              <p:cNvPr id="36" name="Shape 186">
                <a:extLst>
                  <a:ext uri="{FF2B5EF4-FFF2-40B4-BE49-F238E27FC236}">
                    <a16:creationId xmlns:a16="http://schemas.microsoft.com/office/drawing/2014/main" xmlns="" id="{04E55687-0630-4BC5-B94E-DBB54A81C3DD}"/>
                  </a:ext>
                </a:extLst>
              </p:cNvPr>
              <p:cNvSpPr/>
              <p:nvPr/>
            </p:nvSpPr>
            <p:spPr>
              <a:xfrm>
                <a:off x="1977384" y="3925236"/>
                <a:ext cx="1913342" cy="5232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Trivandrum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Shape 194">
                <a:extLst>
                  <a:ext uri="{FF2B5EF4-FFF2-40B4-BE49-F238E27FC236}">
                    <a16:creationId xmlns:a16="http://schemas.microsoft.com/office/drawing/2014/main" xmlns="" id="{6EA66AC0-BD0B-403A-9670-86F92715F257}"/>
                  </a:ext>
                </a:extLst>
              </p:cNvPr>
              <p:cNvSpPr/>
              <p:nvPr/>
            </p:nvSpPr>
            <p:spPr>
              <a:xfrm>
                <a:off x="898373" y="3292959"/>
                <a:ext cx="1360307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4800">
                    <a:latin typeface="Helvetica Neue UltraLight"/>
                    <a:ea typeface="Helvetica Neue UltraLight"/>
                    <a:cs typeface="Helvetica Neue UltraLight"/>
                    <a:sym typeface="Helvetica Neue UltraLight"/>
                  </a:defRPr>
                </a:lvl1pPr>
              </a:lstStyle>
              <a:p>
                <a:r>
                  <a:rPr lang="en-US" altLang="zh-TW" dirty="0">
                    <a:solidFill>
                      <a:schemeClr val="bg1"/>
                    </a:solidFill>
                  </a:rPr>
                  <a:t>124</a:t>
                </a:r>
                <a:r>
                  <a:rPr dirty="0">
                    <a:solidFill>
                      <a:schemeClr val="bg1"/>
                    </a:solidFill>
                  </a:rPr>
                  <a:t>*</a:t>
                </a:r>
              </a:p>
            </p:txBody>
          </p:sp>
          <p:sp>
            <p:nvSpPr>
              <p:cNvPr id="38" name="Shape 180">
                <a:extLst>
                  <a:ext uri="{FF2B5EF4-FFF2-40B4-BE49-F238E27FC236}">
                    <a16:creationId xmlns:a16="http://schemas.microsoft.com/office/drawing/2014/main" xmlns="" id="{F768A533-8FF0-44DE-8BDA-D40F3E059979}"/>
                  </a:ext>
                </a:extLst>
              </p:cNvPr>
              <p:cNvSpPr/>
              <p:nvPr/>
            </p:nvSpPr>
            <p:spPr>
              <a:xfrm>
                <a:off x="1710947" y="3945663"/>
                <a:ext cx="292100" cy="311152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xmlns="" id="{18A0CB98-AD1D-4F20-AF2C-65F9CA7DD3EC}"/>
              </a:ext>
            </a:extLst>
          </p:cNvPr>
          <p:cNvGrpSpPr/>
          <p:nvPr/>
        </p:nvGrpSpPr>
        <p:grpSpPr>
          <a:xfrm>
            <a:off x="3979520" y="3232633"/>
            <a:ext cx="5053565" cy="1550399"/>
            <a:chOff x="145176" y="1372845"/>
            <a:chExt cx="6355962" cy="1550399"/>
          </a:xfrm>
          <a:solidFill>
            <a:srgbClr val="3E414F"/>
          </a:solidFill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8026E925-DCB4-4F40-ACD0-AB0EC296FF4D}"/>
                </a:ext>
              </a:extLst>
            </p:cNvPr>
            <p:cNvSpPr/>
            <p:nvPr/>
          </p:nvSpPr>
          <p:spPr>
            <a:xfrm>
              <a:off x="145176" y="1372845"/>
              <a:ext cx="6355962" cy="1550399"/>
            </a:xfrm>
            <a:prstGeom prst="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xmlns="" id="{3B7521C8-3C30-4AF2-903C-F1E6407C0151}"/>
                </a:ext>
              </a:extLst>
            </p:cNvPr>
            <p:cNvSpPr txBox="1"/>
            <p:nvPr/>
          </p:nvSpPr>
          <p:spPr>
            <a:xfrm>
              <a:off x="280875" y="1455547"/>
              <a:ext cx="6137765" cy="144654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en-US" altLang="zh-TW" sz="22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2. Strengthening the priesthood and practicing the Increasing of  groups and districts</a:t>
              </a:r>
            </a:p>
            <a:p>
              <a:r>
                <a:rPr lang="zh-TW" altLang="en-US" sz="2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加强事奉体系，实施增排增区</a:t>
              </a:r>
              <a:endParaRPr lang="en-US" altLang="zh-TW" sz="2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771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FD8C75F0-2EFB-462A-8831-B1402B06D676}"/>
              </a:ext>
            </a:extLst>
          </p:cNvPr>
          <p:cNvGrpSpPr/>
          <p:nvPr/>
        </p:nvGrpSpPr>
        <p:grpSpPr>
          <a:xfrm>
            <a:off x="395361" y="344639"/>
            <a:ext cx="7451062" cy="892552"/>
            <a:chOff x="3426098" y="532788"/>
            <a:chExt cx="6506131" cy="892552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7114B9B5-226B-4945-B39E-345A3A4E8BAE}"/>
                </a:ext>
              </a:extLst>
            </p:cNvPr>
            <p:cNvSpPr/>
            <p:nvPr/>
          </p:nvSpPr>
          <p:spPr>
            <a:xfrm>
              <a:off x="4196461" y="532788"/>
              <a:ext cx="573576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Major Cities Building up the </a:t>
              </a:r>
              <a:r>
                <a:rPr lang="en-US" altLang="zh-TW" sz="2400" b="1" dirty="0" smtClean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Models—Statistics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大</a:t>
              </a:r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城市作出模型</a:t>
              </a:r>
              <a:r>
                <a:rPr lang="en-US" altLang="zh-TW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—</a:t>
              </a:r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统计</a:t>
              </a:r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xmlns="" id="{74B13B3D-D39A-426C-86E8-92F4635DEAB8}"/>
                </a:ext>
              </a:extLst>
            </p:cNvPr>
            <p:cNvSpPr/>
            <p:nvPr/>
          </p:nvSpPr>
          <p:spPr>
            <a:xfrm>
              <a:off x="3426098" y="591640"/>
              <a:ext cx="720000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4630" y="0"/>
                  </a:moveTo>
                  <a:cubicBezTo>
                    <a:pt x="14012" y="0"/>
                    <a:pt x="13394" y="266"/>
                    <a:pt x="12922" y="800"/>
                  </a:cubicBezTo>
                  <a:cubicBezTo>
                    <a:pt x="12531" y="1243"/>
                    <a:pt x="12303" y="1799"/>
                    <a:pt x="12236" y="2374"/>
                  </a:cubicBezTo>
                  <a:lnTo>
                    <a:pt x="9567" y="2374"/>
                  </a:lnTo>
                  <a:lnTo>
                    <a:pt x="9558" y="2374"/>
                  </a:lnTo>
                  <a:cubicBezTo>
                    <a:pt x="9286" y="2374"/>
                    <a:pt x="9081" y="2375"/>
                    <a:pt x="8908" y="2388"/>
                  </a:cubicBezTo>
                  <a:cubicBezTo>
                    <a:pt x="8735" y="2401"/>
                    <a:pt x="8594" y="2427"/>
                    <a:pt x="8449" y="2479"/>
                  </a:cubicBezTo>
                  <a:cubicBezTo>
                    <a:pt x="8289" y="2545"/>
                    <a:pt x="8146" y="2649"/>
                    <a:pt x="8028" y="2782"/>
                  </a:cubicBezTo>
                  <a:cubicBezTo>
                    <a:pt x="7911" y="2915"/>
                    <a:pt x="7819" y="3077"/>
                    <a:pt x="7760" y="3258"/>
                  </a:cubicBezTo>
                  <a:cubicBezTo>
                    <a:pt x="7714" y="3423"/>
                    <a:pt x="7691" y="3584"/>
                    <a:pt x="7679" y="3779"/>
                  </a:cubicBezTo>
                  <a:cubicBezTo>
                    <a:pt x="7667" y="3975"/>
                    <a:pt x="7668" y="4207"/>
                    <a:pt x="7668" y="4513"/>
                  </a:cubicBezTo>
                  <a:lnTo>
                    <a:pt x="7675" y="6178"/>
                  </a:lnTo>
                  <a:lnTo>
                    <a:pt x="5282" y="6178"/>
                  </a:lnTo>
                  <a:cubicBezTo>
                    <a:pt x="5870" y="5305"/>
                    <a:pt x="5813" y="4054"/>
                    <a:pt x="5108" y="3256"/>
                  </a:cubicBezTo>
                  <a:cubicBezTo>
                    <a:pt x="4724" y="2821"/>
                    <a:pt x="4220" y="2603"/>
                    <a:pt x="3716" y="2603"/>
                  </a:cubicBezTo>
                  <a:cubicBezTo>
                    <a:pt x="3213" y="2603"/>
                    <a:pt x="2709" y="2821"/>
                    <a:pt x="2324" y="3256"/>
                  </a:cubicBezTo>
                  <a:cubicBezTo>
                    <a:pt x="1556" y="4126"/>
                    <a:pt x="1556" y="5536"/>
                    <a:pt x="2324" y="6406"/>
                  </a:cubicBezTo>
                  <a:cubicBezTo>
                    <a:pt x="2353" y="6438"/>
                    <a:pt x="2383" y="6467"/>
                    <a:pt x="2412" y="6497"/>
                  </a:cubicBezTo>
                  <a:cubicBezTo>
                    <a:pt x="1750" y="6767"/>
                    <a:pt x="1170" y="7247"/>
                    <a:pt x="744" y="7881"/>
                  </a:cubicBezTo>
                  <a:cubicBezTo>
                    <a:pt x="287" y="8561"/>
                    <a:pt x="27" y="9386"/>
                    <a:pt x="1" y="10240"/>
                  </a:cubicBezTo>
                  <a:lnTo>
                    <a:pt x="1" y="13932"/>
                  </a:lnTo>
                  <a:cubicBezTo>
                    <a:pt x="-7" y="14381"/>
                    <a:pt x="117" y="14819"/>
                    <a:pt x="355" y="15179"/>
                  </a:cubicBezTo>
                  <a:cubicBezTo>
                    <a:pt x="662" y="15643"/>
                    <a:pt x="1129" y="15938"/>
                    <a:pt x="1640" y="15989"/>
                  </a:cubicBezTo>
                  <a:lnTo>
                    <a:pt x="1696" y="15989"/>
                  </a:lnTo>
                  <a:lnTo>
                    <a:pt x="1696" y="20697"/>
                  </a:lnTo>
                  <a:lnTo>
                    <a:pt x="627" y="20697"/>
                  </a:lnTo>
                  <a:cubicBezTo>
                    <a:pt x="407" y="20697"/>
                    <a:pt x="228" y="20900"/>
                    <a:pt x="228" y="21149"/>
                  </a:cubicBezTo>
                  <a:cubicBezTo>
                    <a:pt x="228" y="21398"/>
                    <a:pt x="407" y="21600"/>
                    <a:pt x="627" y="21600"/>
                  </a:cubicBezTo>
                  <a:lnTo>
                    <a:pt x="20830" y="21600"/>
                  </a:lnTo>
                  <a:cubicBezTo>
                    <a:pt x="21050" y="21600"/>
                    <a:pt x="21230" y="21398"/>
                    <a:pt x="21230" y="21149"/>
                  </a:cubicBezTo>
                  <a:cubicBezTo>
                    <a:pt x="21230" y="20900"/>
                    <a:pt x="21050" y="20697"/>
                    <a:pt x="20830" y="20697"/>
                  </a:cubicBezTo>
                  <a:lnTo>
                    <a:pt x="17587" y="20697"/>
                  </a:lnTo>
                  <a:lnTo>
                    <a:pt x="16378" y="16577"/>
                  </a:lnTo>
                  <a:lnTo>
                    <a:pt x="19694" y="16577"/>
                  </a:lnTo>
                  <a:cubicBezTo>
                    <a:pt x="19969" y="16577"/>
                    <a:pt x="20175" y="16577"/>
                    <a:pt x="20349" y="16564"/>
                  </a:cubicBezTo>
                  <a:cubicBezTo>
                    <a:pt x="20524" y="16551"/>
                    <a:pt x="20666" y="16524"/>
                    <a:pt x="20812" y="16472"/>
                  </a:cubicBezTo>
                  <a:cubicBezTo>
                    <a:pt x="20972" y="16406"/>
                    <a:pt x="21115" y="16302"/>
                    <a:pt x="21232" y="16169"/>
                  </a:cubicBezTo>
                  <a:cubicBezTo>
                    <a:pt x="21350" y="16036"/>
                    <a:pt x="21442" y="15874"/>
                    <a:pt x="21500" y="15693"/>
                  </a:cubicBezTo>
                  <a:cubicBezTo>
                    <a:pt x="21546" y="15528"/>
                    <a:pt x="21570" y="15367"/>
                    <a:pt x="21581" y="15171"/>
                  </a:cubicBezTo>
                  <a:cubicBezTo>
                    <a:pt x="21593" y="14976"/>
                    <a:pt x="21593" y="14744"/>
                    <a:pt x="21593" y="14438"/>
                  </a:cubicBezTo>
                  <a:lnTo>
                    <a:pt x="21593" y="4523"/>
                  </a:lnTo>
                  <a:cubicBezTo>
                    <a:pt x="21593" y="4211"/>
                    <a:pt x="21593" y="3978"/>
                    <a:pt x="21581" y="3781"/>
                  </a:cubicBezTo>
                  <a:cubicBezTo>
                    <a:pt x="21570" y="3584"/>
                    <a:pt x="21546" y="3423"/>
                    <a:pt x="21500" y="3258"/>
                  </a:cubicBezTo>
                  <a:cubicBezTo>
                    <a:pt x="21442" y="3077"/>
                    <a:pt x="21350" y="2915"/>
                    <a:pt x="21232" y="2782"/>
                  </a:cubicBezTo>
                  <a:cubicBezTo>
                    <a:pt x="21115" y="2649"/>
                    <a:pt x="20972" y="2545"/>
                    <a:pt x="20812" y="2479"/>
                  </a:cubicBezTo>
                  <a:cubicBezTo>
                    <a:pt x="20666" y="2427"/>
                    <a:pt x="20524" y="2400"/>
                    <a:pt x="20351" y="2387"/>
                  </a:cubicBezTo>
                  <a:cubicBezTo>
                    <a:pt x="20178" y="2374"/>
                    <a:pt x="19973" y="2374"/>
                    <a:pt x="19702" y="2374"/>
                  </a:cubicBezTo>
                  <a:lnTo>
                    <a:pt x="17024" y="2374"/>
                  </a:lnTo>
                  <a:cubicBezTo>
                    <a:pt x="16957" y="1799"/>
                    <a:pt x="16730" y="1243"/>
                    <a:pt x="16339" y="800"/>
                  </a:cubicBezTo>
                  <a:cubicBezTo>
                    <a:pt x="15867" y="266"/>
                    <a:pt x="15249" y="0"/>
                    <a:pt x="14630" y="0"/>
                  </a:cubicBezTo>
                  <a:close/>
                  <a:moveTo>
                    <a:pt x="14630" y="924"/>
                  </a:moveTo>
                  <a:cubicBezTo>
                    <a:pt x="15039" y="924"/>
                    <a:pt x="15449" y="1101"/>
                    <a:pt x="15761" y="1454"/>
                  </a:cubicBezTo>
                  <a:cubicBezTo>
                    <a:pt x="15992" y="1715"/>
                    <a:pt x="16137" y="2037"/>
                    <a:pt x="16196" y="2374"/>
                  </a:cubicBezTo>
                  <a:lnTo>
                    <a:pt x="13064" y="2374"/>
                  </a:lnTo>
                  <a:cubicBezTo>
                    <a:pt x="13124" y="2037"/>
                    <a:pt x="13268" y="1715"/>
                    <a:pt x="13500" y="1454"/>
                  </a:cubicBezTo>
                  <a:cubicBezTo>
                    <a:pt x="13812" y="1101"/>
                    <a:pt x="14221" y="924"/>
                    <a:pt x="14630" y="924"/>
                  </a:cubicBezTo>
                  <a:close/>
                  <a:moveTo>
                    <a:pt x="9049" y="3277"/>
                  </a:moveTo>
                  <a:lnTo>
                    <a:pt x="9051" y="3277"/>
                  </a:lnTo>
                  <a:lnTo>
                    <a:pt x="20211" y="3277"/>
                  </a:lnTo>
                  <a:cubicBezTo>
                    <a:pt x="20282" y="3277"/>
                    <a:pt x="20336" y="3278"/>
                    <a:pt x="20381" y="3281"/>
                  </a:cubicBezTo>
                  <a:cubicBezTo>
                    <a:pt x="20427" y="3285"/>
                    <a:pt x="20464" y="3291"/>
                    <a:pt x="20502" y="3305"/>
                  </a:cubicBezTo>
                  <a:cubicBezTo>
                    <a:pt x="20544" y="3322"/>
                    <a:pt x="20582" y="3350"/>
                    <a:pt x="20613" y="3385"/>
                  </a:cubicBezTo>
                  <a:cubicBezTo>
                    <a:pt x="20644" y="3419"/>
                    <a:pt x="20668" y="3462"/>
                    <a:pt x="20683" y="3509"/>
                  </a:cubicBezTo>
                  <a:cubicBezTo>
                    <a:pt x="20695" y="3553"/>
                    <a:pt x="20701" y="3595"/>
                    <a:pt x="20704" y="3646"/>
                  </a:cubicBezTo>
                  <a:cubicBezTo>
                    <a:pt x="20707" y="3698"/>
                    <a:pt x="20707" y="3759"/>
                    <a:pt x="20707" y="3841"/>
                  </a:cubicBezTo>
                  <a:lnTo>
                    <a:pt x="20707" y="15112"/>
                  </a:lnTo>
                  <a:cubicBezTo>
                    <a:pt x="20707" y="15193"/>
                    <a:pt x="20707" y="15253"/>
                    <a:pt x="20704" y="15304"/>
                  </a:cubicBezTo>
                  <a:cubicBezTo>
                    <a:pt x="20701" y="15356"/>
                    <a:pt x="20695" y="15398"/>
                    <a:pt x="20683" y="15441"/>
                  </a:cubicBezTo>
                  <a:cubicBezTo>
                    <a:pt x="20668" y="15489"/>
                    <a:pt x="20644" y="15531"/>
                    <a:pt x="20613" y="15566"/>
                  </a:cubicBezTo>
                  <a:cubicBezTo>
                    <a:pt x="20582" y="15601"/>
                    <a:pt x="20544" y="15628"/>
                    <a:pt x="20502" y="15646"/>
                  </a:cubicBezTo>
                  <a:cubicBezTo>
                    <a:pt x="20464" y="15659"/>
                    <a:pt x="20427" y="15666"/>
                    <a:pt x="20381" y="15670"/>
                  </a:cubicBezTo>
                  <a:cubicBezTo>
                    <a:pt x="20336" y="15673"/>
                    <a:pt x="20281" y="15674"/>
                    <a:pt x="20209" y="15674"/>
                  </a:cubicBezTo>
                  <a:lnTo>
                    <a:pt x="9049" y="15674"/>
                  </a:lnTo>
                  <a:cubicBezTo>
                    <a:pt x="8978" y="15674"/>
                    <a:pt x="8924" y="15673"/>
                    <a:pt x="8879" y="15670"/>
                  </a:cubicBezTo>
                  <a:cubicBezTo>
                    <a:pt x="8834" y="15666"/>
                    <a:pt x="8796" y="15659"/>
                    <a:pt x="8758" y="15646"/>
                  </a:cubicBezTo>
                  <a:cubicBezTo>
                    <a:pt x="8716" y="15628"/>
                    <a:pt x="8678" y="15601"/>
                    <a:pt x="8648" y="15566"/>
                  </a:cubicBezTo>
                  <a:cubicBezTo>
                    <a:pt x="8617" y="15531"/>
                    <a:pt x="8593" y="15489"/>
                    <a:pt x="8577" y="15441"/>
                  </a:cubicBezTo>
                  <a:cubicBezTo>
                    <a:pt x="8565" y="15398"/>
                    <a:pt x="8559" y="15356"/>
                    <a:pt x="8556" y="15304"/>
                  </a:cubicBezTo>
                  <a:cubicBezTo>
                    <a:pt x="8553" y="15253"/>
                    <a:pt x="8553" y="15191"/>
                    <a:pt x="8553" y="15110"/>
                  </a:cubicBezTo>
                  <a:lnTo>
                    <a:pt x="8553" y="12421"/>
                  </a:lnTo>
                  <a:cubicBezTo>
                    <a:pt x="8569" y="12138"/>
                    <a:pt x="8373" y="11897"/>
                    <a:pt x="8122" y="11890"/>
                  </a:cubicBezTo>
                  <a:cubicBezTo>
                    <a:pt x="7863" y="11884"/>
                    <a:pt x="7653" y="12128"/>
                    <a:pt x="7668" y="12421"/>
                  </a:cubicBezTo>
                  <a:lnTo>
                    <a:pt x="7668" y="14428"/>
                  </a:lnTo>
                  <a:cubicBezTo>
                    <a:pt x="7668" y="14739"/>
                    <a:pt x="7667" y="14973"/>
                    <a:pt x="7679" y="15170"/>
                  </a:cubicBezTo>
                  <a:cubicBezTo>
                    <a:pt x="7691" y="15367"/>
                    <a:pt x="7714" y="15528"/>
                    <a:pt x="7760" y="15693"/>
                  </a:cubicBezTo>
                  <a:cubicBezTo>
                    <a:pt x="7819" y="15874"/>
                    <a:pt x="7911" y="16036"/>
                    <a:pt x="8028" y="16169"/>
                  </a:cubicBezTo>
                  <a:cubicBezTo>
                    <a:pt x="8146" y="16302"/>
                    <a:pt x="8289" y="16406"/>
                    <a:pt x="8449" y="16472"/>
                  </a:cubicBezTo>
                  <a:cubicBezTo>
                    <a:pt x="8595" y="16524"/>
                    <a:pt x="8736" y="16551"/>
                    <a:pt x="8910" y="16564"/>
                  </a:cubicBezTo>
                  <a:cubicBezTo>
                    <a:pt x="9083" y="16577"/>
                    <a:pt x="9287" y="16577"/>
                    <a:pt x="9558" y="16577"/>
                  </a:cubicBezTo>
                  <a:lnTo>
                    <a:pt x="13233" y="16577"/>
                  </a:lnTo>
                  <a:lnTo>
                    <a:pt x="11970" y="20697"/>
                  </a:lnTo>
                  <a:lnTo>
                    <a:pt x="6014" y="20697"/>
                  </a:lnTo>
                  <a:lnTo>
                    <a:pt x="6014" y="9110"/>
                  </a:lnTo>
                  <a:lnTo>
                    <a:pt x="10413" y="9110"/>
                  </a:lnTo>
                  <a:cubicBezTo>
                    <a:pt x="10975" y="9093"/>
                    <a:pt x="11509" y="8824"/>
                    <a:pt x="11897" y="8363"/>
                  </a:cubicBezTo>
                  <a:cubicBezTo>
                    <a:pt x="12257" y="7935"/>
                    <a:pt x="12465" y="7373"/>
                    <a:pt x="12481" y="6782"/>
                  </a:cubicBezTo>
                  <a:cubicBezTo>
                    <a:pt x="12487" y="6631"/>
                    <a:pt x="12441" y="6483"/>
                    <a:pt x="12352" y="6370"/>
                  </a:cubicBezTo>
                  <a:cubicBezTo>
                    <a:pt x="12255" y="6248"/>
                    <a:pt x="12118" y="6178"/>
                    <a:pt x="11973" y="6178"/>
                  </a:cubicBezTo>
                  <a:lnTo>
                    <a:pt x="8562" y="6178"/>
                  </a:lnTo>
                  <a:lnTo>
                    <a:pt x="8553" y="3839"/>
                  </a:lnTo>
                  <a:cubicBezTo>
                    <a:pt x="8553" y="3758"/>
                    <a:pt x="8553" y="3698"/>
                    <a:pt x="8556" y="3646"/>
                  </a:cubicBezTo>
                  <a:cubicBezTo>
                    <a:pt x="8559" y="3595"/>
                    <a:pt x="8565" y="3553"/>
                    <a:pt x="8577" y="3509"/>
                  </a:cubicBezTo>
                  <a:cubicBezTo>
                    <a:pt x="8593" y="3462"/>
                    <a:pt x="8617" y="3419"/>
                    <a:pt x="8648" y="3385"/>
                  </a:cubicBezTo>
                  <a:cubicBezTo>
                    <a:pt x="8678" y="3350"/>
                    <a:pt x="8716" y="3322"/>
                    <a:pt x="8758" y="3305"/>
                  </a:cubicBezTo>
                  <a:cubicBezTo>
                    <a:pt x="8796" y="3292"/>
                    <a:pt x="8833" y="3285"/>
                    <a:pt x="8878" y="3281"/>
                  </a:cubicBezTo>
                  <a:cubicBezTo>
                    <a:pt x="8924" y="3278"/>
                    <a:pt x="8978" y="3277"/>
                    <a:pt x="9049" y="3277"/>
                  </a:cubicBezTo>
                  <a:close/>
                  <a:moveTo>
                    <a:pt x="3716" y="3517"/>
                  </a:moveTo>
                  <a:cubicBezTo>
                    <a:pt x="4013" y="3517"/>
                    <a:pt x="4310" y="3646"/>
                    <a:pt x="4537" y="3902"/>
                  </a:cubicBezTo>
                  <a:cubicBezTo>
                    <a:pt x="4990" y="4415"/>
                    <a:pt x="4990" y="5247"/>
                    <a:pt x="4537" y="5760"/>
                  </a:cubicBezTo>
                  <a:cubicBezTo>
                    <a:pt x="4084" y="6273"/>
                    <a:pt x="3348" y="6273"/>
                    <a:pt x="2895" y="5760"/>
                  </a:cubicBezTo>
                  <a:cubicBezTo>
                    <a:pt x="2442" y="5247"/>
                    <a:pt x="2442" y="4415"/>
                    <a:pt x="2895" y="3902"/>
                  </a:cubicBezTo>
                  <a:cubicBezTo>
                    <a:pt x="3122" y="3646"/>
                    <a:pt x="3419" y="3517"/>
                    <a:pt x="3716" y="3517"/>
                  </a:cubicBezTo>
                  <a:close/>
                  <a:moveTo>
                    <a:pt x="3888" y="7101"/>
                  </a:moveTo>
                  <a:lnTo>
                    <a:pt x="11576" y="7101"/>
                  </a:lnTo>
                  <a:cubicBezTo>
                    <a:pt x="11535" y="7343"/>
                    <a:pt x="11434" y="7568"/>
                    <a:pt x="11286" y="7750"/>
                  </a:cubicBezTo>
                  <a:cubicBezTo>
                    <a:pt x="11069" y="8016"/>
                    <a:pt x="10766" y="8172"/>
                    <a:pt x="10445" y="8181"/>
                  </a:cubicBezTo>
                  <a:lnTo>
                    <a:pt x="5628" y="8174"/>
                  </a:lnTo>
                  <a:cubicBezTo>
                    <a:pt x="5528" y="8172"/>
                    <a:pt x="5429" y="8208"/>
                    <a:pt x="5349" y="8277"/>
                  </a:cubicBezTo>
                  <a:cubicBezTo>
                    <a:pt x="5256" y="8357"/>
                    <a:pt x="5194" y="8476"/>
                    <a:pt x="5177" y="8607"/>
                  </a:cubicBezTo>
                  <a:lnTo>
                    <a:pt x="5177" y="20697"/>
                  </a:lnTo>
                  <a:lnTo>
                    <a:pt x="4271" y="20697"/>
                  </a:lnTo>
                  <a:lnTo>
                    <a:pt x="4271" y="15303"/>
                  </a:lnTo>
                  <a:cubicBezTo>
                    <a:pt x="4271" y="15041"/>
                    <a:pt x="4084" y="14829"/>
                    <a:pt x="3852" y="14829"/>
                  </a:cubicBezTo>
                  <a:cubicBezTo>
                    <a:pt x="3621" y="14829"/>
                    <a:pt x="3433" y="15041"/>
                    <a:pt x="3433" y="15303"/>
                  </a:cubicBezTo>
                  <a:lnTo>
                    <a:pt x="3433" y="20697"/>
                  </a:lnTo>
                  <a:lnTo>
                    <a:pt x="2534" y="20697"/>
                  </a:lnTo>
                  <a:lnTo>
                    <a:pt x="2534" y="10500"/>
                  </a:lnTo>
                  <a:cubicBezTo>
                    <a:pt x="2534" y="10238"/>
                    <a:pt x="2346" y="10026"/>
                    <a:pt x="2115" y="10026"/>
                  </a:cubicBezTo>
                  <a:cubicBezTo>
                    <a:pt x="1883" y="10026"/>
                    <a:pt x="1696" y="10238"/>
                    <a:pt x="1696" y="10500"/>
                  </a:cubicBezTo>
                  <a:lnTo>
                    <a:pt x="1696" y="15054"/>
                  </a:lnTo>
                  <a:lnTo>
                    <a:pt x="1628" y="15054"/>
                  </a:lnTo>
                  <a:cubicBezTo>
                    <a:pt x="1382" y="15009"/>
                    <a:pt x="1161" y="14854"/>
                    <a:pt x="1015" y="14624"/>
                  </a:cubicBezTo>
                  <a:cubicBezTo>
                    <a:pt x="913" y="14462"/>
                    <a:pt x="854" y="14270"/>
                    <a:pt x="845" y="14072"/>
                  </a:cubicBezTo>
                  <a:lnTo>
                    <a:pt x="845" y="10440"/>
                  </a:lnTo>
                  <a:cubicBezTo>
                    <a:pt x="844" y="9528"/>
                    <a:pt x="1173" y="8657"/>
                    <a:pt x="1754" y="8027"/>
                  </a:cubicBezTo>
                  <a:cubicBezTo>
                    <a:pt x="2327" y="7406"/>
                    <a:pt x="3096" y="7072"/>
                    <a:pt x="3888" y="7101"/>
                  </a:cubicBezTo>
                  <a:close/>
                  <a:moveTo>
                    <a:pt x="19295" y="7327"/>
                  </a:moveTo>
                  <a:cubicBezTo>
                    <a:pt x="19193" y="7327"/>
                    <a:pt x="19091" y="7371"/>
                    <a:pt x="19013" y="7460"/>
                  </a:cubicBezTo>
                  <a:cubicBezTo>
                    <a:pt x="18858" y="7636"/>
                    <a:pt x="18858" y="7922"/>
                    <a:pt x="19013" y="8098"/>
                  </a:cubicBezTo>
                  <a:cubicBezTo>
                    <a:pt x="19169" y="8274"/>
                    <a:pt x="19422" y="8274"/>
                    <a:pt x="19578" y="8098"/>
                  </a:cubicBezTo>
                  <a:cubicBezTo>
                    <a:pt x="19734" y="7922"/>
                    <a:pt x="19734" y="7636"/>
                    <a:pt x="19578" y="7460"/>
                  </a:cubicBezTo>
                  <a:cubicBezTo>
                    <a:pt x="19500" y="7371"/>
                    <a:pt x="19397" y="7327"/>
                    <a:pt x="19295" y="7327"/>
                  </a:cubicBezTo>
                  <a:close/>
                  <a:moveTo>
                    <a:pt x="18079" y="8727"/>
                  </a:moveTo>
                  <a:cubicBezTo>
                    <a:pt x="17966" y="8717"/>
                    <a:pt x="17849" y="8758"/>
                    <a:pt x="17760" y="8854"/>
                  </a:cubicBezTo>
                  <a:lnTo>
                    <a:pt x="15892" y="10967"/>
                  </a:lnTo>
                  <a:lnTo>
                    <a:pt x="15219" y="10206"/>
                  </a:lnTo>
                  <a:cubicBezTo>
                    <a:pt x="15139" y="10115"/>
                    <a:pt x="15029" y="10066"/>
                    <a:pt x="14916" y="10069"/>
                  </a:cubicBezTo>
                  <a:cubicBezTo>
                    <a:pt x="14810" y="10073"/>
                    <a:pt x="14710" y="10121"/>
                    <a:pt x="14636" y="10206"/>
                  </a:cubicBezTo>
                  <a:lnTo>
                    <a:pt x="12299" y="12850"/>
                  </a:lnTo>
                  <a:lnTo>
                    <a:pt x="11645" y="12111"/>
                  </a:lnTo>
                  <a:cubicBezTo>
                    <a:pt x="11573" y="12029"/>
                    <a:pt x="11476" y="11981"/>
                    <a:pt x="11374" y="11977"/>
                  </a:cubicBezTo>
                  <a:cubicBezTo>
                    <a:pt x="11262" y="11972"/>
                    <a:pt x="11153" y="12021"/>
                    <a:pt x="11074" y="12111"/>
                  </a:cubicBezTo>
                  <a:lnTo>
                    <a:pt x="9806" y="13546"/>
                  </a:lnTo>
                  <a:cubicBezTo>
                    <a:pt x="9679" y="13714"/>
                    <a:pt x="9678" y="13961"/>
                    <a:pt x="9804" y="14129"/>
                  </a:cubicBezTo>
                  <a:cubicBezTo>
                    <a:pt x="9954" y="14329"/>
                    <a:pt x="10220" y="14349"/>
                    <a:pt x="10391" y="14173"/>
                  </a:cubicBezTo>
                  <a:lnTo>
                    <a:pt x="11337" y="13094"/>
                  </a:lnTo>
                  <a:lnTo>
                    <a:pt x="12029" y="13879"/>
                  </a:lnTo>
                  <a:cubicBezTo>
                    <a:pt x="12093" y="13949"/>
                    <a:pt x="12178" y="13991"/>
                    <a:pt x="12268" y="13995"/>
                  </a:cubicBezTo>
                  <a:cubicBezTo>
                    <a:pt x="12369" y="14001"/>
                    <a:pt x="12468" y="13958"/>
                    <a:pt x="12540" y="13879"/>
                  </a:cubicBezTo>
                  <a:lnTo>
                    <a:pt x="14918" y="11188"/>
                  </a:lnTo>
                  <a:lnTo>
                    <a:pt x="15621" y="11982"/>
                  </a:lnTo>
                  <a:cubicBezTo>
                    <a:pt x="15691" y="12067"/>
                    <a:pt x="15789" y="12114"/>
                    <a:pt x="15891" y="12114"/>
                  </a:cubicBezTo>
                  <a:cubicBezTo>
                    <a:pt x="15992" y="12113"/>
                    <a:pt x="16089" y="12066"/>
                    <a:pt x="16158" y="11982"/>
                  </a:cubicBezTo>
                  <a:lnTo>
                    <a:pt x="18341" y="9512"/>
                  </a:lnTo>
                  <a:cubicBezTo>
                    <a:pt x="18485" y="9350"/>
                    <a:pt x="18500" y="9093"/>
                    <a:pt x="18376" y="8910"/>
                  </a:cubicBezTo>
                  <a:cubicBezTo>
                    <a:pt x="18301" y="8799"/>
                    <a:pt x="18192" y="8737"/>
                    <a:pt x="18079" y="8727"/>
                  </a:cubicBezTo>
                  <a:close/>
                  <a:moveTo>
                    <a:pt x="8130" y="10048"/>
                  </a:moveTo>
                  <a:cubicBezTo>
                    <a:pt x="8017" y="10048"/>
                    <a:pt x="7904" y="10097"/>
                    <a:pt x="7818" y="10194"/>
                  </a:cubicBezTo>
                  <a:cubicBezTo>
                    <a:pt x="7645" y="10389"/>
                    <a:pt x="7645" y="10706"/>
                    <a:pt x="7818" y="10901"/>
                  </a:cubicBezTo>
                  <a:cubicBezTo>
                    <a:pt x="7990" y="11096"/>
                    <a:pt x="8270" y="11096"/>
                    <a:pt x="8442" y="10901"/>
                  </a:cubicBezTo>
                  <a:cubicBezTo>
                    <a:pt x="8615" y="10706"/>
                    <a:pt x="8615" y="10389"/>
                    <a:pt x="8442" y="10194"/>
                  </a:cubicBezTo>
                  <a:cubicBezTo>
                    <a:pt x="8356" y="10097"/>
                    <a:pt x="8243" y="10048"/>
                    <a:pt x="8130" y="10048"/>
                  </a:cubicBezTo>
                  <a:close/>
                  <a:moveTo>
                    <a:pt x="14077" y="16577"/>
                  </a:moveTo>
                  <a:lnTo>
                    <a:pt x="15538" y="16577"/>
                  </a:lnTo>
                  <a:lnTo>
                    <a:pt x="16746" y="20697"/>
                  </a:lnTo>
                  <a:lnTo>
                    <a:pt x="12814" y="20697"/>
                  </a:lnTo>
                  <a:lnTo>
                    <a:pt x="14077" y="16577"/>
                  </a:lnTo>
                  <a:close/>
                </a:path>
              </a:pathLst>
            </a:custGeom>
            <a:solidFill>
              <a:srgbClr val="A4EA7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1" name="圖片 10" descr="一張含有 文字 的圖片&#10;&#10;描述是以高可信度產生">
            <a:extLst>
              <a:ext uri="{FF2B5EF4-FFF2-40B4-BE49-F238E27FC236}">
                <a16:creationId xmlns:a16="http://schemas.microsoft.com/office/drawing/2014/main" xmlns="" id="{97C3981A-6CFA-4617-8170-972992D1B7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706" y="4595312"/>
            <a:ext cx="3960000" cy="2418083"/>
          </a:xfrm>
          <a:prstGeom prst="rect">
            <a:avLst/>
          </a:prstGeom>
          <a:effectLst>
            <a:glow rad="254000">
              <a:schemeClr val="bg1">
                <a:alpha val="40000"/>
              </a:schemeClr>
            </a:glow>
          </a:effectLst>
          <a:scene3d>
            <a:camera prst="orthographicFront">
              <a:rot lat="0" lon="0" rev="600000"/>
            </a:camera>
            <a:lightRig rig="threePt" dir="t"/>
          </a:scene3d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A1252237-49CF-4B6A-A4E7-E20F41D63882}"/>
              </a:ext>
            </a:extLst>
          </p:cNvPr>
          <p:cNvGrpSpPr/>
          <p:nvPr/>
        </p:nvGrpSpPr>
        <p:grpSpPr>
          <a:xfrm>
            <a:off x="-544787" y="3341913"/>
            <a:ext cx="10507896" cy="4248507"/>
            <a:chOff x="-980717" y="3296920"/>
            <a:chExt cx="10507896" cy="4248507"/>
          </a:xfrm>
        </p:grpSpPr>
        <p:pic>
          <p:nvPicPr>
            <p:cNvPr id="13" name="圖片 12" descr="一張含有 螢幕擷取畫面 的圖片&#10;&#10;描述是以非常高的可信度產生">
              <a:extLst>
                <a:ext uri="{FF2B5EF4-FFF2-40B4-BE49-F238E27FC236}">
                  <a16:creationId xmlns:a16="http://schemas.microsoft.com/office/drawing/2014/main" xmlns="" id="{7AB2C051-F380-4BA1-9ADF-1FB2DFD33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0677" y="3296920"/>
              <a:ext cx="2186502" cy="2376000"/>
            </a:xfrm>
            <a:prstGeom prst="rect">
              <a:avLst/>
            </a:prstGeom>
            <a:effectLst>
              <a:outerShdw blurRad="50800" dist="190500" dir="3900000" sx="101000" sy="101000" algn="tl" rotWithShape="0">
                <a:schemeClr val="bg1">
                  <a:alpha val="40000"/>
                </a:schemeClr>
              </a:outerShdw>
            </a:effectLst>
            <a:scene3d>
              <a:camera prst="orthographicFront">
                <a:rot lat="0" lon="0" rev="600000"/>
              </a:camera>
              <a:lightRig rig="threePt" dir="t"/>
            </a:scene3d>
          </p:spPr>
        </p:pic>
        <p:pic>
          <p:nvPicPr>
            <p:cNvPr id="21" name="圖片 20" descr="一張含有 文字 的圖片&#10;&#10;描述是以高可信度產生">
              <a:extLst>
                <a:ext uri="{FF2B5EF4-FFF2-40B4-BE49-F238E27FC236}">
                  <a16:creationId xmlns:a16="http://schemas.microsoft.com/office/drawing/2014/main" xmlns="" id="{9B49248D-F138-4A17-985A-6EE07AF95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0717" y="4629652"/>
              <a:ext cx="3960000" cy="2418083"/>
            </a:xfrm>
            <a:prstGeom prst="rect">
              <a:avLst/>
            </a:prstGeom>
            <a:effectLst>
              <a:outerShdw blurRad="50800" dist="190500" dir="3900000" sx="101000" sy="101000" algn="tl" rotWithShape="0">
                <a:schemeClr val="bg1">
                  <a:alpha val="40000"/>
                </a:schemeClr>
              </a:outerShdw>
            </a:effectLst>
            <a:scene3d>
              <a:camera prst="orthographicFront">
                <a:rot lat="0" lon="0" rev="600000"/>
              </a:camera>
              <a:lightRig rig="threePt" dir="t"/>
            </a:scene3d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xmlns="" id="{61FC9F4B-577E-4284-95C0-46E04AB06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614" y="3879669"/>
              <a:ext cx="4046022" cy="2418083"/>
            </a:xfrm>
            <a:prstGeom prst="rect">
              <a:avLst/>
            </a:prstGeom>
            <a:effectLst>
              <a:outerShdw blurRad="50800" dist="190500" dir="3900000" sx="101000" sy="101000" algn="tl" rotWithShape="0">
                <a:schemeClr val="bg1">
                  <a:alpha val="40000"/>
                </a:schemeClr>
              </a:outerShdw>
            </a:effectLst>
            <a:scene3d>
              <a:camera prst="orthographicFront">
                <a:rot lat="0" lon="0" rev="600000"/>
              </a:camera>
              <a:lightRig rig="threePt" dir="t"/>
            </a:scene3d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131DEE6C-87A7-4BEB-A32C-3306B6828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888" y="5363590"/>
              <a:ext cx="3985371" cy="2181837"/>
            </a:xfrm>
            <a:prstGeom prst="rect">
              <a:avLst/>
            </a:prstGeom>
            <a:effectLst>
              <a:outerShdw blurRad="50800" dist="190500" dir="3900000" sx="101000" sy="101000" algn="tl" rotWithShape="0">
                <a:prstClr val="black">
                  <a:alpha val="40000"/>
                </a:prstClr>
              </a:outerShdw>
              <a:reflection stA="45000" endPos="1000" dist="50800" dir="5400000" sy="-100000" algn="bl" rotWithShape="0"/>
            </a:effectLst>
            <a:scene3d>
              <a:camera prst="orthographicFront">
                <a:rot lat="0" lon="0" rev="600000"/>
              </a:camera>
              <a:lightRig rig="threePt" dir="t"/>
            </a:scene3d>
          </p:spPr>
        </p:pic>
        <p:pic>
          <p:nvPicPr>
            <p:cNvPr id="20" name="圖片 19" descr="一張含有 文字 的圖片&#10;&#10;描述是以高可信度產生">
              <a:extLst>
                <a:ext uri="{FF2B5EF4-FFF2-40B4-BE49-F238E27FC236}">
                  <a16:creationId xmlns:a16="http://schemas.microsoft.com/office/drawing/2014/main" xmlns="" id="{930C0198-DF55-4917-8938-D73315426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9212" y="4654035"/>
              <a:ext cx="3960000" cy="2418083"/>
            </a:xfrm>
            <a:prstGeom prst="rect">
              <a:avLst/>
            </a:prstGeom>
            <a:effectLst>
              <a:outerShdw blurRad="50800" dist="190500" dir="3900000" sx="101000" sy="101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600000"/>
              </a:camera>
              <a:lightRig rig="threePt" dir="t"/>
            </a:scene3d>
          </p:spPr>
        </p:pic>
      </p:grp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xmlns="" id="{504DE3D6-8F73-4DB4-833B-5ABD917CCA54}"/>
              </a:ext>
            </a:extLst>
          </p:cNvPr>
          <p:cNvCxnSpPr/>
          <p:nvPr/>
        </p:nvCxnSpPr>
        <p:spPr>
          <a:xfrm>
            <a:off x="564240" y="1941600"/>
            <a:ext cx="0" cy="3240000"/>
          </a:xfrm>
          <a:prstGeom prst="line">
            <a:avLst/>
          </a:prstGeom>
          <a:noFill/>
          <a:ln w="190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xmlns="" id="{167A0F8F-0067-424E-A7DE-2B00D4A71E92}"/>
              </a:ext>
            </a:extLst>
          </p:cNvPr>
          <p:cNvCxnSpPr/>
          <p:nvPr/>
        </p:nvCxnSpPr>
        <p:spPr>
          <a:xfrm>
            <a:off x="942906" y="2344271"/>
            <a:ext cx="0" cy="2772000"/>
          </a:xfrm>
          <a:prstGeom prst="line">
            <a:avLst/>
          </a:prstGeom>
          <a:noFill/>
          <a:ln w="190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xmlns="" id="{617A74FE-4F19-4DC1-B87E-4357E3EEDF79}"/>
              </a:ext>
            </a:extLst>
          </p:cNvPr>
          <p:cNvCxnSpPr/>
          <p:nvPr/>
        </p:nvCxnSpPr>
        <p:spPr>
          <a:xfrm>
            <a:off x="1465693" y="2818907"/>
            <a:ext cx="0" cy="2072640"/>
          </a:xfrm>
          <a:prstGeom prst="line">
            <a:avLst/>
          </a:prstGeom>
          <a:noFill/>
          <a:ln w="190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xmlns="" id="{4B49B03C-199A-4E06-ABE2-45979CAC4053}"/>
              </a:ext>
            </a:extLst>
          </p:cNvPr>
          <p:cNvCxnSpPr/>
          <p:nvPr/>
        </p:nvCxnSpPr>
        <p:spPr>
          <a:xfrm>
            <a:off x="4053901" y="1866545"/>
            <a:ext cx="0" cy="2772000"/>
          </a:xfrm>
          <a:prstGeom prst="line">
            <a:avLst/>
          </a:prstGeom>
          <a:noFill/>
          <a:ln w="190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xmlns="" id="{FA7A8659-638D-4472-8E61-803481F2A200}"/>
              </a:ext>
            </a:extLst>
          </p:cNvPr>
          <p:cNvCxnSpPr/>
          <p:nvPr/>
        </p:nvCxnSpPr>
        <p:spPr>
          <a:xfrm>
            <a:off x="2207624" y="3258296"/>
            <a:ext cx="0" cy="2072640"/>
          </a:xfrm>
          <a:prstGeom prst="line">
            <a:avLst/>
          </a:prstGeom>
          <a:noFill/>
          <a:ln w="19050" cap="flat">
            <a:solidFill>
              <a:schemeClr val="bg1"/>
            </a:solidFill>
            <a:prstDash val="solid"/>
            <a:miter lim="800000"/>
          </a:ln>
          <a:effectLst>
            <a:outerShdw blurRad="50800" dist="38100" dir="2700000" sx="101000" sy="101000" algn="tl" rotWithShape="0">
              <a:schemeClr val="bg1"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xmlns="" id="{A15480FB-2489-4D6A-A3C4-801EDCB4A799}"/>
              </a:ext>
            </a:extLst>
          </p:cNvPr>
          <p:cNvCxnSpPr/>
          <p:nvPr/>
        </p:nvCxnSpPr>
        <p:spPr>
          <a:xfrm>
            <a:off x="4656525" y="2818907"/>
            <a:ext cx="0" cy="2072640"/>
          </a:xfrm>
          <a:prstGeom prst="line">
            <a:avLst/>
          </a:prstGeom>
          <a:noFill/>
          <a:ln w="190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xmlns="" id="{3980895A-2B11-4BCC-958C-36653CED84D1}"/>
              </a:ext>
            </a:extLst>
          </p:cNvPr>
          <p:cNvCxnSpPr/>
          <p:nvPr/>
        </p:nvCxnSpPr>
        <p:spPr>
          <a:xfrm>
            <a:off x="6322424" y="2305593"/>
            <a:ext cx="0" cy="2072640"/>
          </a:xfrm>
          <a:prstGeom prst="line">
            <a:avLst/>
          </a:prstGeom>
          <a:noFill/>
          <a:ln w="190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xmlns="" id="{0BC875AE-0095-4187-83CB-67EDA2F0B9D1}"/>
              </a:ext>
            </a:extLst>
          </p:cNvPr>
          <p:cNvCxnSpPr/>
          <p:nvPr/>
        </p:nvCxnSpPr>
        <p:spPr>
          <a:xfrm>
            <a:off x="6878032" y="2888342"/>
            <a:ext cx="0" cy="2072640"/>
          </a:xfrm>
          <a:prstGeom prst="line">
            <a:avLst/>
          </a:prstGeom>
          <a:noFill/>
          <a:ln w="190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26CEB3F5-67C2-4F6E-9677-AA8FE3D03FE8}"/>
              </a:ext>
            </a:extLst>
          </p:cNvPr>
          <p:cNvSpPr txBox="1"/>
          <p:nvPr/>
        </p:nvSpPr>
        <p:spPr>
          <a:xfrm>
            <a:off x="503281" y="1511212"/>
            <a:ext cx="1911740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Base Number</a:t>
            </a:r>
            <a:endParaRPr kumimoji="0" lang="zh-TW" altLang="en-US" sz="2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xmlns="" id="{552F8624-CAD8-45F1-9628-4B0383D2D55B}"/>
              </a:ext>
            </a:extLst>
          </p:cNvPr>
          <p:cNvSpPr txBox="1"/>
          <p:nvPr/>
        </p:nvSpPr>
        <p:spPr>
          <a:xfrm>
            <a:off x="818813" y="1974941"/>
            <a:ext cx="1442059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List</a:t>
            </a:r>
            <a:endParaRPr lang="zh-TW" alt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xmlns="" id="{9E8F7570-323F-47C5-94E3-E7B1FE41740D}"/>
              </a:ext>
            </a:extLst>
          </p:cNvPr>
          <p:cNvSpPr txBox="1"/>
          <p:nvPr/>
        </p:nvSpPr>
        <p:spPr>
          <a:xfrm>
            <a:off x="1384352" y="2449577"/>
            <a:ext cx="2495233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Gospel Preaching</a:t>
            </a:r>
            <a:endParaRPr lang="zh-TW" alt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xmlns="" id="{63C547D0-AADA-44F7-8102-881FDB7E9F3F}"/>
              </a:ext>
            </a:extLst>
          </p:cNvPr>
          <p:cNvSpPr txBox="1"/>
          <p:nvPr/>
        </p:nvSpPr>
        <p:spPr>
          <a:xfrm>
            <a:off x="2150376" y="2853936"/>
            <a:ext cx="2023950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Meeting</a:t>
            </a:r>
            <a:endParaRPr lang="zh-TW" alt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xmlns="" id="{14C91CA2-9BFD-424B-A311-CC2529EBA02E}"/>
              </a:ext>
            </a:extLst>
          </p:cNvPr>
          <p:cNvSpPr txBox="1"/>
          <p:nvPr/>
        </p:nvSpPr>
        <p:spPr>
          <a:xfrm>
            <a:off x="3956335" y="1499074"/>
            <a:ext cx="182036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Shepherding</a:t>
            </a:r>
            <a:endParaRPr lang="zh-TW" alt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xmlns="" id="{AFD461A5-B32E-4683-8BB8-CD48D9BFA553}"/>
              </a:ext>
            </a:extLst>
          </p:cNvPr>
          <p:cNvSpPr txBox="1"/>
          <p:nvPr/>
        </p:nvSpPr>
        <p:spPr>
          <a:xfrm>
            <a:off x="4551739" y="2445774"/>
            <a:ext cx="1770676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Group</a:t>
            </a:r>
            <a:endParaRPr lang="zh-TW" alt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xmlns="" id="{26DDD90B-2C6B-42B1-BAE4-F0D8160806F9}"/>
              </a:ext>
            </a:extLst>
          </p:cNvPr>
          <p:cNvSpPr txBox="1"/>
          <p:nvPr/>
        </p:nvSpPr>
        <p:spPr>
          <a:xfrm>
            <a:off x="6252657" y="1932604"/>
            <a:ext cx="1773882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Lord’s Table</a:t>
            </a:r>
            <a:endParaRPr lang="zh-TW" alt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xmlns="" id="{8968BF53-DDBE-4896-945C-5791C458FCDA}"/>
              </a:ext>
            </a:extLst>
          </p:cNvPr>
          <p:cNvSpPr txBox="1"/>
          <p:nvPr/>
        </p:nvSpPr>
        <p:spPr>
          <a:xfrm>
            <a:off x="6375035" y="2549581"/>
            <a:ext cx="2762934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Study Pursuing</a:t>
            </a:r>
            <a:endParaRPr lang="zh-TW" alt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24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群組 35">
            <a:extLst>
              <a:ext uri="{FF2B5EF4-FFF2-40B4-BE49-F238E27FC236}">
                <a16:creationId xmlns:a16="http://schemas.microsoft.com/office/drawing/2014/main" xmlns="" id="{3A9E0558-A34C-4A81-BDD8-4A810C70C8AD}"/>
              </a:ext>
            </a:extLst>
          </p:cNvPr>
          <p:cNvGrpSpPr/>
          <p:nvPr/>
        </p:nvGrpSpPr>
        <p:grpSpPr>
          <a:xfrm>
            <a:off x="3985626" y="1326772"/>
            <a:ext cx="5053563" cy="1820023"/>
            <a:chOff x="172086" y="1849009"/>
            <a:chExt cx="6355962" cy="1071393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xmlns="" id="{7CEDC532-7350-446C-9FDE-E32AF43F309B}"/>
                </a:ext>
              </a:extLst>
            </p:cNvPr>
            <p:cNvSpPr/>
            <p:nvPr/>
          </p:nvSpPr>
          <p:spPr>
            <a:xfrm>
              <a:off x="172086" y="1849009"/>
              <a:ext cx="6355962" cy="978147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xmlns="" id="{C8933F3A-C062-43D3-9A46-CAA589C0F8B1}"/>
                </a:ext>
              </a:extLst>
            </p:cNvPr>
            <p:cNvSpPr txBox="1"/>
            <p:nvPr/>
          </p:nvSpPr>
          <p:spPr>
            <a:xfrm>
              <a:off x="366326" y="1869565"/>
              <a:ext cx="6161722" cy="105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kumimoji="0" lang="en-US" altLang="zh-TW" sz="2200" b="1" u="none" strike="noStrike" cap="none" spc="0" normalizeH="0" baseline="0" dirty="0">
                  <a:ln>
                    <a:noFill/>
                  </a:ln>
                  <a:solidFill>
                    <a:srgbClr val="A4EA78"/>
                  </a:solidFill>
                  <a:effectLst/>
                  <a:uFillTx/>
                  <a:latin typeface="Arial" charset="0"/>
                  <a:ea typeface="Arial" charset="0"/>
                  <a:cs typeface="Arial" charset="0"/>
                  <a:sym typeface="Calibri"/>
                </a:rPr>
                <a:t>5. </a:t>
              </a:r>
              <a:r>
                <a:rPr lang="en-US" altLang="zh-TW" sz="22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Major cities taking care the propagation and perfecting of nearby cities</a:t>
              </a:r>
              <a:r>
                <a:rPr lang="en-US" altLang="zh-TW" sz="2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en-US" altLang="zh-TW" sz="2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zh-TW" altLang="en-US" sz="2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主要城市开始顾到周边城市的开展与成全</a:t>
              </a:r>
              <a:endParaRPr lang="en-US" altLang="zh-TW" sz="2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7563FE61-61C0-4916-93AC-53F26434D8E7}"/>
              </a:ext>
            </a:extLst>
          </p:cNvPr>
          <p:cNvGrpSpPr/>
          <p:nvPr/>
        </p:nvGrpSpPr>
        <p:grpSpPr>
          <a:xfrm>
            <a:off x="-43893" y="1284059"/>
            <a:ext cx="5006193" cy="5353732"/>
            <a:chOff x="-112909" y="686163"/>
            <a:chExt cx="5006193" cy="5353732"/>
          </a:xfrm>
        </p:grpSpPr>
        <p:pic>
          <p:nvPicPr>
            <p:cNvPr id="45" name="image5.tif" descr="india_map_small.jpg">
              <a:extLst>
                <a:ext uri="{FF2B5EF4-FFF2-40B4-BE49-F238E27FC236}">
                  <a16:creationId xmlns:a16="http://schemas.microsoft.com/office/drawing/2014/main" xmlns="" id="{284A1AC8-32BE-48AF-8438-C633ADA79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-112909" y="686163"/>
              <a:ext cx="5006193" cy="5344518"/>
            </a:xfrm>
            <a:prstGeom prst="rect">
              <a:avLst/>
            </a:prstGeom>
            <a:ln w="12700">
              <a:miter lim="400000"/>
            </a:ln>
            <a:effectLst>
              <a:outerShdw blurRad="292100" dist="139700" dir="2700000" rotWithShape="0">
                <a:srgbClr val="333333">
                  <a:alpha val="64999"/>
                </a:srgbClr>
              </a:outerShdw>
            </a:effectLst>
          </p:spPr>
        </p:pic>
        <p:grpSp>
          <p:nvGrpSpPr>
            <p:cNvPr id="188" name="Group 188"/>
            <p:cNvGrpSpPr/>
            <p:nvPr/>
          </p:nvGrpSpPr>
          <p:grpSpPr>
            <a:xfrm>
              <a:off x="1358116" y="1666584"/>
              <a:ext cx="2375919" cy="3006013"/>
              <a:chOff x="2749756" y="16851"/>
              <a:chExt cx="2375914" cy="3006006"/>
            </a:xfrm>
          </p:grpSpPr>
          <p:sp>
            <p:nvSpPr>
              <p:cNvPr id="181" name="Shape 181"/>
              <p:cNvSpPr/>
              <p:nvPr/>
            </p:nvSpPr>
            <p:spPr>
              <a:xfrm>
                <a:off x="3304415" y="2709985"/>
                <a:ext cx="293689" cy="311151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2749756" y="253247"/>
                <a:ext cx="293689" cy="311151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3027973" y="16851"/>
                <a:ext cx="913066" cy="523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lvl1pPr>
              </a:lstStyle>
              <a:p>
                <a:r>
                  <a:rPr sz="2800" dirty="0">
                    <a:solidFill>
                      <a:schemeClr val="bg1"/>
                    </a:solidFill>
                  </a:rPr>
                  <a:t>Delhi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3691628" y="2499640"/>
                <a:ext cx="1434042" cy="523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lvl1pPr>
              </a:lstStyle>
              <a:p>
                <a:r>
                  <a:rPr sz="2800" dirty="0">
                    <a:solidFill>
                      <a:schemeClr val="bg1"/>
                    </a:solidFill>
                  </a:rPr>
                  <a:t>Chennai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xmlns="" id="{3DEB7BDD-0CE2-4EDC-9E35-802B899973DA}"/>
                </a:ext>
              </a:extLst>
            </p:cNvPr>
            <p:cNvGrpSpPr/>
            <p:nvPr/>
          </p:nvGrpSpPr>
          <p:grpSpPr>
            <a:xfrm>
              <a:off x="58744" y="3770109"/>
              <a:ext cx="1854032" cy="676896"/>
              <a:chOff x="340239" y="3619635"/>
              <a:chExt cx="1854032" cy="676896"/>
            </a:xfrm>
          </p:grpSpPr>
          <p:sp>
            <p:nvSpPr>
              <p:cNvPr id="51" name="Shape 186">
                <a:extLst>
                  <a:ext uri="{FF2B5EF4-FFF2-40B4-BE49-F238E27FC236}">
                    <a16:creationId xmlns:a16="http://schemas.microsoft.com/office/drawing/2014/main" xmlns="" id="{510E95D3-FDF2-41CA-8040-22EBCD77407E}"/>
                  </a:ext>
                </a:extLst>
              </p:cNvPr>
              <p:cNvSpPr/>
              <p:nvPr/>
            </p:nvSpPr>
            <p:spPr>
              <a:xfrm>
                <a:off x="340239" y="3773313"/>
                <a:ext cx="1854032" cy="5232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lvl1pPr>
              </a:lstStyle>
              <a:p>
                <a:r>
                  <a:rPr sz="2800" dirty="0">
                    <a:solidFill>
                      <a:schemeClr val="bg1"/>
                    </a:solidFill>
                  </a:rPr>
                  <a:t>Hyderabad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Shape 180">
                <a:extLst>
                  <a:ext uri="{FF2B5EF4-FFF2-40B4-BE49-F238E27FC236}">
                    <a16:creationId xmlns:a16="http://schemas.microsoft.com/office/drawing/2014/main" xmlns="" id="{92FE9C15-22A4-4922-9388-83ADFEE39F56}"/>
                  </a:ext>
                </a:extLst>
              </p:cNvPr>
              <p:cNvSpPr/>
              <p:nvPr/>
            </p:nvSpPr>
            <p:spPr>
              <a:xfrm>
                <a:off x="1804743" y="3619635"/>
                <a:ext cx="292100" cy="311152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" name="群組 54">
              <a:extLst>
                <a:ext uri="{FF2B5EF4-FFF2-40B4-BE49-F238E27FC236}">
                  <a16:creationId xmlns:a16="http://schemas.microsoft.com/office/drawing/2014/main" xmlns="" id="{F35038C6-07D3-49E9-A654-F0BA208D308B}"/>
                </a:ext>
              </a:extLst>
            </p:cNvPr>
            <p:cNvGrpSpPr/>
            <p:nvPr/>
          </p:nvGrpSpPr>
          <p:grpSpPr>
            <a:xfrm>
              <a:off x="1186187" y="5516677"/>
              <a:ext cx="2160671" cy="523218"/>
              <a:chOff x="1658693" y="3524246"/>
              <a:chExt cx="2160671" cy="523218"/>
            </a:xfrm>
          </p:grpSpPr>
          <p:sp>
            <p:nvSpPr>
              <p:cNvPr id="56" name="Shape 186">
                <a:extLst>
                  <a:ext uri="{FF2B5EF4-FFF2-40B4-BE49-F238E27FC236}">
                    <a16:creationId xmlns:a16="http://schemas.microsoft.com/office/drawing/2014/main" xmlns="" id="{5A9880F2-EA00-46F5-9CD3-DD2CC2C11E1D}"/>
                  </a:ext>
                </a:extLst>
              </p:cNvPr>
              <p:cNvSpPr/>
              <p:nvPr/>
            </p:nvSpPr>
            <p:spPr>
              <a:xfrm>
                <a:off x="1906022" y="3524246"/>
                <a:ext cx="1913342" cy="5232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Trivandrum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Shape 180">
                <a:extLst>
                  <a:ext uri="{FF2B5EF4-FFF2-40B4-BE49-F238E27FC236}">
                    <a16:creationId xmlns:a16="http://schemas.microsoft.com/office/drawing/2014/main" xmlns="" id="{FB07AF74-FAD3-4BBF-85E7-86053F95973F}"/>
                  </a:ext>
                </a:extLst>
              </p:cNvPr>
              <p:cNvSpPr/>
              <p:nvPr/>
            </p:nvSpPr>
            <p:spPr>
              <a:xfrm>
                <a:off x="1658693" y="3562479"/>
                <a:ext cx="292100" cy="311152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xmlns="" id="{12F47CD2-9B94-4A53-A2EA-C569EFB54F4E}"/>
                </a:ext>
              </a:extLst>
            </p:cNvPr>
            <p:cNvGrpSpPr/>
            <p:nvPr/>
          </p:nvGrpSpPr>
          <p:grpSpPr>
            <a:xfrm>
              <a:off x="1636334" y="2120342"/>
              <a:ext cx="1436684" cy="400108"/>
              <a:chOff x="1560850" y="2058557"/>
              <a:chExt cx="1436684" cy="400108"/>
            </a:xfrm>
          </p:grpSpPr>
          <p:sp>
            <p:nvSpPr>
              <p:cNvPr id="46" name="Shape 184">
                <a:extLst>
                  <a:ext uri="{FF2B5EF4-FFF2-40B4-BE49-F238E27FC236}">
                    <a16:creationId xmlns:a16="http://schemas.microsoft.com/office/drawing/2014/main" xmlns="" id="{B52DF760-8F8D-47C5-9718-9C2484A60060}"/>
                  </a:ext>
                </a:extLst>
              </p:cNvPr>
              <p:cNvSpPr/>
              <p:nvPr/>
            </p:nvSpPr>
            <p:spPr>
              <a:xfrm>
                <a:off x="1752643" y="2058557"/>
                <a:ext cx="1244891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lvl1pPr>
              </a:lstStyle>
              <a:p>
                <a:r>
                  <a:rPr lang="en-US" altLang="zh-TW" sz="2000" dirty="0">
                    <a:solidFill>
                      <a:schemeClr val="bg1"/>
                    </a:solidFill>
                  </a:rPr>
                  <a:t>Gurugram</a:t>
                </a:r>
                <a:endParaRPr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Shape 183">
                <a:extLst>
                  <a:ext uri="{FF2B5EF4-FFF2-40B4-BE49-F238E27FC236}">
                    <a16:creationId xmlns:a16="http://schemas.microsoft.com/office/drawing/2014/main" xmlns="" id="{DC18831E-276E-412F-9FF1-18966153D131}"/>
                  </a:ext>
                </a:extLst>
              </p:cNvPr>
              <p:cNvSpPr/>
              <p:nvPr/>
            </p:nvSpPr>
            <p:spPr>
              <a:xfrm>
                <a:off x="1560850" y="2172827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群組 47">
              <a:extLst>
                <a:ext uri="{FF2B5EF4-FFF2-40B4-BE49-F238E27FC236}">
                  <a16:creationId xmlns:a16="http://schemas.microsoft.com/office/drawing/2014/main" xmlns="" id="{592E26F9-6D3A-4C54-ABAF-644ACCB7E950}"/>
                </a:ext>
              </a:extLst>
            </p:cNvPr>
            <p:cNvGrpSpPr/>
            <p:nvPr/>
          </p:nvGrpSpPr>
          <p:grpSpPr>
            <a:xfrm>
              <a:off x="1848092" y="3705213"/>
              <a:ext cx="874596" cy="529168"/>
              <a:chOff x="1526364" y="1823659"/>
              <a:chExt cx="874596" cy="529168"/>
            </a:xfrm>
          </p:grpSpPr>
          <p:sp>
            <p:nvSpPr>
              <p:cNvPr id="49" name="Shape 184">
                <a:extLst>
                  <a:ext uri="{FF2B5EF4-FFF2-40B4-BE49-F238E27FC236}">
                    <a16:creationId xmlns:a16="http://schemas.microsoft.com/office/drawing/2014/main" xmlns="" id="{13C2CD6C-7BBF-41E2-B9A4-8435E85E244C}"/>
                  </a:ext>
                </a:extLst>
              </p:cNvPr>
              <p:cNvSpPr/>
              <p:nvPr/>
            </p:nvSpPr>
            <p:spPr>
              <a:xfrm>
                <a:off x="1526364" y="1823659"/>
                <a:ext cx="874596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lvl1pPr>
              </a:lstStyle>
              <a:p>
                <a:r>
                  <a:rPr lang="en-US" altLang="zh-TW" sz="2000" dirty="0">
                    <a:solidFill>
                      <a:schemeClr val="bg1"/>
                    </a:solidFill>
                  </a:rPr>
                  <a:t>Guntur</a:t>
                </a:r>
                <a:endParaRPr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Shape 183">
                <a:extLst>
                  <a:ext uri="{FF2B5EF4-FFF2-40B4-BE49-F238E27FC236}">
                    <a16:creationId xmlns:a16="http://schemas.microsoft.com/office/drawing/2014/main" xmlns="" id="{AFB851CB-CEF6-402A-A786-CD9977CB1545}"/>
                  </a:ext>
                </a:extLst>
              </p:cNvPr>
              <p:cNvSpPr/>
              <p:nvPr/>
            </p:nvSpPr>
            <p:spPr>
              <a:xfrm>
                <a:off x="1560850" y="2172827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" name="群組 58">
              <a:extLst>
                <a:ext uri="{FF2B5EF4-FFF2-40B4-BE49-F238E27FC236}">
                  <a16:creationId xmlns:a16="http://schemas.microsoft.com/office/drawing/2014/main" xmlns="" id="{04E9CCD4-7EF0-4A2C-95B8-A5A21A9CD6C6}"/>
                </a:ext>
              </a:extLst>
            </p:cNvPr>
            <p:cNvGrpSpPr/>
            <p:nvPr/>
          </p:nvGrpSpPr>
          <p:grpSpPr>
            <a:xfrm>
              <a:off x="1654173" y="5314902"/>
              <a:ext cx="1455920" cy="400108"/>
              <a:chOff x="1560850" y="2058557"/>
              <a:chExt cx="1455920" cy="400108"/>
            </a:xfrm>
          </p:grpSpPr>
          <p:sp>
            <p:nvSpPr>
              <p:cNvPr id="60" name="Shape 184">
                <a:extLst>
                  <a:ext uri="{FF2B5EF4-FFF2-40B4-BE49-F238E27FC236}">
                    <a16:creationId xmlns:a16="http://schemas.microsoft.com/office/drawing/2014/main" xmlns="" id="{FC3764C0-9F01-427D-8E38-4EDC35650639}"/>
                  </a:ext>
                </a:extLst>
              </p:cNvPr>
              <p:cNvSpPr/>
              <p:nvPr/>
            </p:nvSpPr>
            <p:spPr>
              <a:xfrm>
                <a:off x="1752643" y="2058557"/>
                <a:ext cx="1264127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lvl1pPr>
              </a:lstStyle>
              <a:p>
                <a:r>
                  <a:rPr lang="en-US" altLang="zh-TW" sz="2000" dirty="0">
                    <a:solidFill>
                      <a:schemeClr val="bg1"/>
                    </a:solidFill>
                  </a:rPr>
                  <a:t>Tirunelveli</a:t>
                </a:r>
                <a:endParaRPr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Shape 183">
                <a:extLst>
                  <a:ext uri="{FF2B5EF4-FFF2-40B4-BE49-F238E27FC236}">
                    <a16:creationId xmlns:a16="http://schemas.microsoft.com/office/drawing/2014/main" xmlns="" id="{1ED3134B-39F3-4AF2-8EAC-E46ACBD8C3DA}"/>
                  </a:ext>
                </a:extLst>
              </p:cNvPr>
              <p:cNvSpPr/>
              <p:nvPr/>
            </p:nvSpPr>
            <p:spPr>
              <a:xfrm>
                <a:off x="1560850" y="2172827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3" name="群組 62">
              <a:extLst>
                <a:ext uri="{FF2B5EF4-FFF2-40B4-BE49-F238E27FC236}">
                  <a16:creationId xmlns:a16="http://schemas.microsoft.com/office/drawing/2014/main" xmlns="" id="{6EFF1935-2490-4D02-A906-A8DC464C2FBD}"/>
                </a:ext>
              </a:extLst>
            </p:cNvPr>
            <p:cNvGrpSpPr/>
            <p:nvPr/>
          </p:nvGrpSpPr>
          <p:grpSpPr>
            <a:xfrm>
              <a:off x="1872201" y="5038195"/>
              <a:ext cx="1268368" cy="400108"/>
              <a:chOff x="1560850" y="2058557"/>
              <a:chExt cx="1268368" cy="400108"/>
            </a:xfrm>
          </p:grpSpPr>
          <p:sp>
            <p:nvSpPr>
              <p:cNvPr id="64" name="Shape 184">
                <a:extLst>
                  <a:ext uri="{FF2B5EF4-FFF2-40B4-BE49-F238E27FC236}">
                    <a16:creationId xmlns:a16="http://schemas.microsoft.com/office/drawing/2014/main" xmlns="" id="{A23A1226-1276-42CD-8789-5A879806CD00}"/>
                  </a:ext>
                </a:extLst>
              </p:cNvPr>
              <p:cNvSpPr/>
              <p:nvPr/>
            </p:nvSpPr>
            <p:spPr>
              <a:xfrm>
                <a:off x="1752643" y="2058557"/>
                <a:ext cx="1076575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lvl1pPr>
              </a:lstStyle>
              <a:p>
                <a:r>
                  <a:rPr lang="en-US" altLang="zh-TW" sz="2000" dirty="0">
                    <a:solidFill>
                      <a:schemeClr val="bg1"/>
                    </a:solidFill>
                  </a:rPr>
                  <a:t>Tuticorin</a:t>
                </a:r>
                <a:endParaRPr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Shape 183">
                <a:extLst>
                  <a:ext uri="{FF2B5EF4-FFF2-40B4-BE49-F238E27FC236}">
                    <a16:creationId xmlns:a16="http://schemas.microsoft.com/office/drawing/2014/main" xmlns="" id="{41058064-5197-445C-A937-44FBFB7019A1}"/>
                  </a:ext>
                </a:extLst>
              </p:cNvPr>
              <p:cNvSpPr/>
              <p:nvPr/>
            </p:nvSpPr>
            <p:spPr>
              <a:xfrm>
                <a:off x="1560850" y="2172827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" name="群組 67">
              <a:extLst>
                <a:ext uri="{FF2B5EF4-FFF2-40B4-BE49-F238E27FC236}">
                  <a16:creationId xmlns:a16="http://schemas.microsoft.com/office/drawing/2014/main" xmlns="" id="{F7592955-B58F-4223-A155-EC8B8D2B90F6}"/>
                </a:ext>
              </a:extLst>
            </p:cNvPr>
            <p:cNvGrpSpPr/>
            <p:nvPr/>
          </p:nvGrpSpPr>
          <p:grpSpPr>
            <a:xfrm>
              <a:off x="2091935" y="4529900"/>
              <a:ext cx="1642100" cy="400108"/>
              <a:chOff x="1560850" y="2084710"/>
              <a:chExt cx="1642100" cy="400108"/>
            </a:xfrm>
          </p:grpSpPr>
          <p:sp>
            <p:nvSpPr>
              <p:cNvPr id="69" name="Shape 184">
                <a:extLst>
                  <a:ext uri="{FF2B5EF4-FFF2-40B4-BE49-F238E27FC236}">
                    <a16:creationId xmlns:a16="http://schemas.microsoft.com/office/drawing/2014/main" xmlns="" id="{86ACCF96-6D1F-4A65-91C1-835BD48F826E}"/>
                  </a:ext>
                </a:extLst>
              </p:cNvPr>
              <p:cNvSpPr/>
              <p:nvPr/>
            </p:nvSpPr>
            <p:spPr>
              <a:xfrm>
                <a:off x="1741655" y="2084710"/>
                <a:ext cx="1461295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lvl1pPr>
              </a:lstStyle>
              <a:p>
                <a:pPr algn="ctr"/>
                <a:r>
                  <a:rPr lang="en-US" altLang="zh-TW" sz="20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Pondicherry</a:t>
                </a:r>
                <a:endParaRPr lang="zh-TW" altLang="en-US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0" name="Shape 183">
                <a:extLst>
                  <a:ext uri="{FF2B5EF4-FFF2-40B4-BE49-F238E27FC236}">
                    <a16:creationId xmlns:a16="http://schemas.microsoft.com/office/drawing/2014/main" xmlns="" id="{C2CD2258-807A-496A-8372-7C0AA30D949F}"/>
                  </a:ext>
                </a:extLst>
              </p:cNvPr>
              <p:cNvSpPr/>
              <p:nvPr/>
            </p:nvSpPr>
            <p:spPr>
              <a:xfrm>
                <a:off x="1560850" y="2172827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" name="群組 70">
              <a:extLst>
                <a:ext uri="{FF2B5EF4-FFF2-40B4-BE49-F238E27FC236}">
                  <a16:creationId xmlns:a16="http://schemas.microsoft.com/office/drawing/2014/main" xmlns="" id="{587A3024-37EF-46ED-9DA2-D3683A2DDACB}"/>
                </a:ext>
              </a:extLst>
            </p:cNvPr>
            <p:cNvGrpSpPr/>
            <p:nvPr/>
          </p:nvGrpSpPr>
          <p:grpSpPr>
            <a:xfrm>
              <a:off x="2315929" y="3961561"/>
              <a:ext cx="1063930" cy="400108"/>
              <a:chOff x="1560850" y="2047975"/>
              <a:chExt cx="1063930" cy="400108"/>
            </a:xfrm>
          </p:grpSpPr>
          <p:sp>
            <p:nvSpPr>
              <p:cNvPr id="72" name="Shape 184">
                <a:extLst>
                  <a:ext uri="{FF2B5EF4-FFF2-40B4-BE49-F238E27FC236}">
                    <a16:creationId xmlns:a16="http://schemas.microsoft.com/office/drawing/2014/main" xmlns="" id="{B0F01DB1-D993-4ECE-946D-3EE364A9316A}"/>
                  </a:ext>
                </a:extLst>
              </p:cNvPr>
              <p:cNvSpPr/>
              <p:nvPr/>
            </p:nvSpPr>
            <p:spPr>
              <a:xfrm>
                <a:off x="1718124" y="2047975"/>
                <a:ext cx="906656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lvl1pPr>
              </a:lstStyle>
              <a:p>
                <a:r>
                  <a:rPr lang="en-US" altLang="zh-TW" sz="2000" dirty="0">
                    <a:solidFill>
                      <a:schemeClr val="bg1"/>
                    </a:solidFill>
                  </a:rPr>
                  <a:t>Nellore</a:t>
                </a:r>
                <a:endParaRPr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Shape 183">
                <a:extLst>
                  <a:ext uri="{FF2B5EF4-FFF2-40B4-BE49-F238E27FC236}">
                    <a16:creationId xmlns:a16="http://schemas.microsoft.com/office/drawing/2014/main" xmlns="" id="{B093217F-7266-476A-B162-DD3127CF4DCF}"/>
                  </a:ext>
                </a:extLst>
              </p:cNvPr>
              <p:cNvSpPr/>
              <p:nvPr/>
            </p:nvSpPr>
            <p:spPr>
              <a:xfrm>
                <a:off x="1560850" y="2172827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" name="群組 73">
              <a:extLst>
                <a:ext uri="{FF2B5EF4-FFF2-40B4-BE49-F238E27FC236}">
                  <a16:creationId xmlns:a16="http://schemas.microsoft.com/office/drawing/2014/main" xmlns="" id="{7796FFF2-D024-4ABB-B869-B8CCA9F606A3}"/>
                </a:ext>
              </a:extLst>
            </p:cNvPr>
            <p:cNvGrpSpPr/>
            <p:nvPr/>
          </p:nvGrpSpPr>
          <p:grpSpPr>
            <a:xfrm>
              <a:off x="1369657" y="4764098"/>
              <a:ext cx="1501208" cy="400108"/>
              <a:chOff x="1560850" y="2058489"/>
              <a:chExt cx="1501208" cy="400108"/>
            </a:xfrm>
          </p:grpSpPr>
          <p:sp>
            <p:nvSpPr>
              <p:cNvPr id="75" name="Shape 184">
                <a:extLst>
                  <a:ext uri="{FF2B5EF4-FFF2-40B4-BE49-F238E27FC236}">
                    <a16:creationId xmlns:a16="http://schemas.microsoft.com/office/drawing/2014/main" xmlns="" id="{F3331D42-0ABA-4018-97AF-8A4C0EA7E15A}"/>
                  </a:ext>
                </a:extLst>
              </p:cNvPr>
              <p:cNvSpPr/>
              <p:nvPr/>
            </p:nvSpPr>
            <p:spPr>
              <a:xfrm>
                <a:off x="1799535" y="2058489"/>
                <a:ext cx="1262523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lvl1pPr>
              </a:lstStyle>
              <a:p>
                <a:r>
                  <a:rPr lang="en-US" altLang="zh-TW" sz="2000" dirty="0">
                    <a:solidFill>
                      <a:schemeClr val="bg1"/>
                    </a:solidFill>
                  </a:rPr>
                  <a:t>Bangalore</a:t>
                </a:r>
                <a:endParaRPr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Shape 183">
                <a:extLst>
                  <a:ext uri="{FF2B5EF4-FFF2-40B4-BE49-F238E27FC236}">
                    <a16:creationId xmlns:a16="http://schemas.microsoft.com/office/drawing/2014/main" xmlns="" id="{7685F34B-5A56-43E8-83AF-BAC8D5537230}"/>
                  </a:ext>
                </a:extLst>
              </p:cNvPr>
              <p:cNvSpPr/>
              <p:nvPr/>
            </p:nvSpPr>
            <p:spPr>
              <a:xfrm>
                <a:off x="1560850" y="2172827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群組 76">
              <a:extLst>
                <a:ext uri="{FF2B5EF4-FFF2-40B4-BE49-F238E27FC236}">
                  <a16:creationId xmlns:a16="http://schemas.microsoft.com/office/drawing/2014/main" xmlns="" id="{DC6DA49F-0681-495B-901F-607E1BC62B9F}"/>
                </a:ext>
              </a:extLst>
            </p:cNvPr>
            <p:cNvGrpSpPr/>
            <p:nvPr/>
          </p:nvGrpSpPr>
          <p:grpSpPr>
            <a:xfrm>
              <a:off x="790385" y="3507035"/>
              <a:ext cx="648573" cy="520839"/>
              <a:chOff x="1508348" y="1831988"/>
              <a:chExt cx="648573" cy="520839"/>
            </a:xfrm>
          </p:grpSpPr>
          <p:sp>
            <p:nvSpPr>
              <p:cNvPr id="78" name="Shape 184">
                <a:extLst>
                  <a:ext uri="{FF2B5EF4-FFF2-40B4-BE49-F238E27FC236}">
                    <a16:creationId xmlns:a16="http://schemas.microsoft.com/office/drawing/2014/main" xmlns="" id="{8E7CAFE7-9E76-447D-8C24-62472D0DEE33}"/>
                  </a:ext>
                </a:extLst>
              </p:cNvPr>
              <p:cNvSpPr/>
              <p:nvPr/>
            </p:nvSpPr>
            <p:spPr>
              <a:xfrm>
                <a:off x="1508348" y="1831988"/>
                <a:ext cx="648573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lvl1pPr>
              </a:lstStyle>
              <a:p>
                <a:r>
                  <a:rPr lang="en-US" altLang="zh-TW" sz="2000" dirty="0">
                    <a:solidFill>
                      <a:schemeClr val="bg1"/>
                    </a:solidFill>
                  </a:rPr>
                  <a:t>Miraj</a:t>
                </a:r>
                <a:endParaRPr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Shape 183">
                <a:extLst>
                  <a:ext uri="{FF2B5EF4-FFF2-40B4-BE49-F238E27FC236}">
                    <a16:creationId xmlns:a16="http://schemas.microsoft.com/office/drawing/2014/main" xmlns="" id="{1AF5148B-764A-453F-AFEA-9E707D6E1E4E}"/>
                  </a:ext>
                </a:extLst>
              </p:cNvPr>
              <p:cNvSpPr/>
              <p:nvPr/>
            </p:nvSpPr>
            <p:spPr>
              <a:xfrm>
                <a:off x="1560850" y="2172827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0" name="群組 49">
            <a:extLst>
              <a:ext uri="{FF2B5EF4-FFF2-40B4-BE49-F238E27FC236}">
                <a16:creationId xmlns:a16="http://schemas.microsoft.com/office/drawing/2014/main" xmlns="" id="{4C72C7ED-F965-47E0-8ABE-8E168B662464}"/>
              </a:ext>
            </a:extLst>
          </p:cNvPr>
          <p:cNvGrpSpPr/>
          <p:nvPr/>
        </p:nvGrpSpPr>
        <p:grpSpPr>
          <a:xfrm>
            <a:off x="395361" y="344639"/>
            <a:ext cx="6482671" cy="892552"/>
            <a:chOff x="3426098" y="532788"/>
            <a:chExt cx="5660550" cy="892552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="" id="{8B77788C-3603-4F58-A540-CAE9B36E3389}"/>
                </a:ext>
              </a:extLst>
            </p:cNvPr>
            <p:cNvSpPr/>
            <p:nvPr/>
          </p:nvSpPr>
          <p:spPr>
            <a:xfrm>
              <a:off x="4196461" y="532788"/>
              <a:ext cx="4890187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Major Cities Building up the Models</a:t>
              </a:r>
            </a:p>
            <a:p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大城市作出模型</a:t>
              </a:r>
            </a:p>
          </p:txBody>
        </p:sp>
        <p:sp>
          <p:nvSpPr>
            <p:cNvPr id="57" name="Shape">
              <a:extLst>
                <a:ext uri="{FF2B5EF4-FFF2-40B4-BE49-F238E27FC236}">
                  <a16:creationId xmlns:a16="http://schemas.microsoft.com/office/drawing/2014/main" xmlns="" id="{57C74FE7-FE6E-4F58-8463-CB9827A7959A}"/>
                </a:ext>
              </a:extLst>
            </p:cNvPr>
            <p:cNvSpPr/>
            <p:nvPr/>
          </p:nvSpPr>
          <p:spPr>
            <a:xfrm>
              <a:off x="3426098" y="591640"/>
              <a:ext cx="720000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4630" y="0"/>
                  </a:moveTo>
                  <a:cubicBezTo>
                    <a:pt x="14012" y="0"/>
                    <a:pt x="13394" y="266"/>
                    <a:pt x="12922" y="800"/>
                  </a:cubicBezTo>
                  <a:cubicBezTo>
                    <a:pt x="12531" y="1243"/>
                    <a:pt x="12303" y="1799"/>
                    <a:pt x="12236" y="2374"/>
                  </a:cubicBezTo>
                  <a:lnTo>
                    <a:pt x="9567" y="2374"/>
                  </a:lnTo>
                  <a:lnTo>
                    <a:pt x="9558" y="2374"/>
                  </a:lnTo>
                  <a:cubicBezTo>
                    <a:pt x="9286" y="2374"/>
                    <a:pt x="9081" y="2375"/>
                    <a:pt x="8908" y="2388"/>
                  </a:cubicBezTo>
                  <a:cubicBezTo>
                    <a:pt x="8735" y="2401"/>
                    <a:pt x="8594" y="2427"/>
                    <a:pt x="8449" y="2479"/>
                  </a:cubicBezTo>
                  <a:cubicBezTo>
                    <a:pt x="8289" y="2545"/>
                    <a:pt x="8146" y="2649"/>
                    <a:pt x="8028" y="2782"/>
                  </a:cubicBezTo>
                  <a:cubicBezTo>
                    <a:pt x="7911" y="2915"/>
                    <a:pt x="7819" y="3077"/>
                    <a:pt x="7760" y="3258"/>
                  </a:cubicBezTo>
                  <a:cubicBezTo>
                    <a:pt x="7714" y="3423"/>
                    <a:pt x="7691" y="3584"/>
                    <a:pt x="7679" y="3779"/>
                  </a:cubicBezTo>
                  <a:cubicBezTo>
                    <a:pt x="7667" y="3975"/>
                    <a:pt x="7668" y="4207"/>
                    <a:pt x="7668" y="4513"/>
                  </a:cubicBezTo>
                  <a:lnTo>
                    <a:pt x="7675" y="6178"/>
                  </a:lnTo>
                  <a:lnTo>
                    <a:pt x="5282" y="6178"/>
                  </a:lnTo>
                  <a:cubicBezTo>
                    <a:pt x="5870" y="5305"/>
                    <a:pt x="5813" y="4054"/>
                    <a:pt x="5108" y="3256"/>
                  </a:cubicBezTo>
                  <a:cubicBezTo>
                    <a:pt x="4724" y="2821"/>
                    <a:pt x="4220" y="2603"/>
                    <a:pt x="3716" y="2603"/>
                  </a:cubicBezTo>
                  <a:cubicBezTo>
                    <a:pt x="3213" y="2603"/>
                    <a:pt x="2709" y="2821"/>
                    <a:pt x="2324" y="3256"/>
                  </a:cubicBezTo>
                  <a:cubicBezTo>
                    <a:pt x="1556" y="4126"/>
                    <a:pt x="1556" y="5536"/>
                    <a:pt x="2324" y="6406"/>
                  </a:cubicBezTo>
                  <a:cubicBezTo>
                    <a:pt x="2353" y="6438"/>
                    <a:pt x="2383" y="6467"/>
                    <a:pt x="2412" y="6497"/>
                  </a:cubicBezTo>
                  <a:cubicBezTo>
                    <a:pt x="1750" y="6767"/>
                    <a:pt x="1170" y="7247"/>
                    <a:pt x="744" y="7881"/>
                  </a:cubicBezTo>
                  <a:cubicBezTo>
                    <a:pt x="287" y="8561"/>
                    <a:pt x="27" y="9386"/>
                    <a:pt x="1" y="10240"/>
                  </a:cubicBezTo>
                  <a:lnTo>
                    <a:pt x="1" y="13932"/>
                  </a:lnTo>
                  <a:cubicBezTo>
                    <a:pt x="-7" y="14381"/>
                    <a:pt x="117" y="14819"/>
                    <a:pt x="355" y="15179"/>
                  </a:cubicBezTo>
                  <a:cubicBezTo>
                    <a:pt x="662" y="15643"/>
                    <a:pt x="1129" y="15938"/>
                    <a:pt x="1640" y="15989"/>
                  </a:cubicBezTo>
                  <a:lnTo>
                    <a:pt x="1696" y="15989"/>
                  </a:lnTo>
                  <a:lnTo>
                    <a:pt x="1696" y="20697"/>
                  </a:lnTo>
                  <a:lnTo>
                    <a:pt x="627" y="20697"/>
                  </a:lnTo>
                  <a:cubicBezTo>
                    <a:pt x="407" y="20697"/>
                    <a:pt x="228" y="20900"/>
                    <a:pt x="228" y="21149"/>
                  </a:cubicBezTo>
                  <a:cubicBezTo>
                    <a:pt x="228" y="21398"/>
                    <a:pt x="407" y="21600"/>
                    <a:pt x="627" y="21600"/>
                  </a:cubicBezTo>
                  <a:lnTo>
                    <a:pt x="20830" y="21600"/>
                  </a:lnTo>
                  <a:cubicBezTo>
                    <a:pt x="21050" y="21600"/>
                    <a:pt x="21230" y="21398"/>
                    <a:pt x="21230" y="21149"/>
                  </a:cubicBezTo>
                  <a:cubicBezTo>
                    <a:pt x="21230" y="20900"/>
                    <a:pt x="21050" y="20697"/>
                    <a:pt x="20830" y="20697"/>
                  </a:cubicBezTo>
                  <a:lnTo>
                    <a:pt x="17587" y="20697"/>
                  </a:lnTo>
                  <a:lnTo>
                    <a:pt x="16378" y="16577"/>
                  </a:lnTo>
                  <a:lnTo>
                    <a:pt x="19694" y="16577"/>
                  </a:lnTo>
                  <a:cubicBezTo>
                    <a:pt x="19969" y="16577"/>
                    <a:pt x="20175" y="16577"/>
                    <a:pt x="20349" y="16564"/>
                  </a:cubicBezTo>
                  <a:cubicBezTo>
                    <a:pt x="20524" y="16551"/>
                    <a:pt x="20666" y="16524"/>
                    <a:pt x="20812" y="16472"/>
                  </a:cubicBezTo>
                  <a:cubicBezTo>
                    <a:pt x="20972" y="16406"/>
                    <a:pt x="21115" y="16302"/>
                    <a:pt x="21232" y="16169"/>
                  </a:cubicBezTo>
                  <a:cubicBezTo>
                    <a:pt x="21350" y="16036"/>
                    <a:pt x="21442" y="15874"/>
                    <a:pt x="21500" y="15693"/>
                  </a:cubicBezTo>
                  <a:cubicBezTo>
                    <a:pt x="21546" y="15528"/>
                    <a:pt x="21570" y="15367"/>
                    <a:pt x="21581" y="15171"/>
                  </a:cubicBezTo>
                  <a:cubicBezTo>
                    <a:pt x="21593" y="14976"/>
                    <a:pt x="21593" y="14744"/>
                    <a:pt x="21593" y="14438"/>
                  </a:cubicBezTo>
                  <a:lnTo>
                    <a:pt x="21593" y="4523"/>
                  </a:lnTo>
                  <a:cubicBezTo>
                    <a:pt x="21593" y="4211"/>
                    <a:pt x="21593" y="3978"/>
                    <a:pt x="21581" y="3781"/>
                  </a:cubicBezTo>
                  <a:cubicBezTo>
                    <a:pt x="21570" y="3584"/>
                    <a:pt x="21546" y="3423"/>
                    <a:pt x="21500" y="3258"/>
                  </a:cubicBezTo>
                  <a:cubicBezTo>
                    <a:pt x="21442" y="3077"/>
                    <a:pt x="21350" y="2915"/>
                    <a:pt x="21232" y="2782"/>
                  </a:cubicBezTo>
                  <a:cubicBezTo>
                    <a:pt x="21115" y="2649"/>
                    <a:pt x="20972" y="2545"/>
                    <a:pt x="20812" y="2479"/>
                  </a:cubicBezTo>
                  <a:cubicBezTo>
                    <a:pt x="20666" y="2427"/>
                    <a:pt x="20524" y="2400"/>
                    <a:pt x="20351" y="2387"/>
                  </a:cubicBezTo>
                  <a:cubicBezTo>
                    <a:pt x="20178" y="2374"/>
                    <a:pt x="19973" y="2374"/>
                    <a:pt x="19702" y="2374"/>
                  </a:cubicBezTo>
                  <a:lnTo>
                    <a:pt x="17024" y="2374"/>
                  </a:lnTo>
                  <a:cubicBezTo>
                    <a:pt x="16957" y="1799"/>
                    <a:pt x="16730" y="1243"/>
                    <a:pt x="16339" y="800"/>
                  </a:cubicBezTo>
                  <a:cubicBezTo>
                    <a:pt x="15867" y="266"/>
                    <a:pt x="15249" y="0"/>
                    <a:pt x="14630" y="0"/>
                  </a:cubicBezTo>
                  <a:close/>
                  <a:moveTo>
                    <a:pt x="14630" y="924"/>
                  </a:moveTo>
                  <a:cubicBezTo>
                    <a:pt x="15039" y="924"/>
                    <a:pt x="15449" y="1101"/>
                    <a:pt x="15761" y="1454"/>
                  </a:cubicBezTo>
                  <a:cubicBezTo>
                    <a:pt x="15992" y="1715"/>
                    <a:pt x="16137" y="2037"/>
                    <a:pt x="16196" y="2374"/>
                  </a:cubicBezTo>
                  <a:lnTo>
                    <a:pt x="13064" y="2374"/>
                  </a:lnTo>
                  <a:cubicBezTo>
                    <a:pt x="13124" y="2037"/>
                    <a:pt x="13268" y="1715"/>
                    <a:pt x="13500" y="1454"/>
                  </a:cubicBezTo>
                  <a:cubicBezTo>
                    <a:pt x="13812" y="1101"/>
                    <a:pt x="14221" y="924"/>
                    <a:pt x="14630" y="924"/>
                  </a:cubicBezTo>
                  <a:close/>
                  <a:moveTo>
                    <a:pt x="9049" y="3277"/>
                  </a:moveTo>
                  <a:lnTo>
                    <a:pt x="9051" y="3277"/>
                  </a:lnTo>
                  <a:lnTo>
                    <a:pt x="20211" y="3277"/>
                  </a:lnTo>
                  <a:cubicBezTo>
                    <a:pt x="20282" y="3277"/>
                    <a:pt x="20336" y="3278"/>
                    <a:pt x="20381" y="3281"/>
                  </a:cubicBezTo>
                  <a:cubicBezTo>
                    <a:pt x="20427" y="3285"/>
                    <a:pt x="20464" y="3291"/>
                    <a:pt x="20502" y="3305"/>
                  </a:cubicBezTo>
                  <a:cubicBezTo>
                    <a:pt x="20544" y="3322"/>
                    <a:pt x="20582" y="3350"/>
                    <a:pt x="20613" y="3385"/>
                  </a:cubicBezTo>
                  <a:cubicBezTo>
                    <a:pt x="20644" y="3419"/>
                    <a:pt x="20668" y="3462"/>
                    <a:pt x="20683" y="3509"/>
                  </a:cubicBezTo>
                  <a:cubicBezTo>
                    <a:pt x="20695" y="3553"/>
                    <a:pt x="20701" y="3595"/>
                    <a:pt x="20704" y="3646"/>
                  </a:cubicBezTo>
                  <a:cubicBezTo>
                    <a:pt x="20707" y="3698"/>
                    <a:pt x="20707" y="3759"/>
                    <a:pt x="20707" y="3841"/>
                  </a:cubicBezTo>
                  <a:lnTo>
                    <a:pt x="20707" y="15112"/>
                  </a:lnTo>
                  <a:cubicBezTo>
                    <a:pt x="20707" y="15193"/>
                    <a:pt x="20707" y="15253"/>
                    <a:pt x="20704" y="15304"/>
                  </a:cubicBezTo>
                  <a:cubicBezTo>
                    <a:pt x="20701" y="15356"/>
                    <a:pt x="20695" y="15398"/>
                    <a:pt x="20683" y="15441"/>
                  </a:cubicBezTo>
                  <a:cubicBezTo>
                    <a:pt x="20668" y="15489"/>
                    <a:pt x="20644" y="15531"/>
                    <a:pt x="20613" y="15566"/>
                  </a:cubicBezTo>
                  <a:cubicBezTo>
                    <a:pt x="20582" y="15601"/>
                    <a:pt x="20544" y="15628"/>
                    <a:pt x="20502" y="15646"/>
                  </a:cubicBezTo>
                  <a:cubicBezTo>
                    <a:pt x="20464" y="15659"/>
                    <a:pt x="20427" y="15666"/>
                    <a:pt x="20381" y="15670"/>
                  </a:cubicBezTo>
                  <a:cubicBezTo>
                    <a:pt x="20336" y="15673"/>
                    <a:pt x="20281" y="15674"/>
                    <a:pt x="20209" y="15674"/>
                  </a:cubicBezTo>
                  <a:lnTo>
                    <a:pt x="9049" y="15674"/>
                  </a:lnTo>
                  <a:cubicBezTo>
                    <a:pt x="8978" y="15674"/>
                    <a:pt x="8924" y="15673"/>
                    <a:pt x="8879" y="15670"/>
                  </a:cubicBezTo>
                  <a:cubicBezTo>
                    <a:pt x="8834" y="15666"/>
                    <a:pt x="8796" y="15659"/>
                    <a:pt x="8758" y="15646"/>
                  </a:cubicBezTo>
                  <a:cubicBezTo>
                    <a:pt x="8716" y="15628"/>
                    <a:pt x="8678" y="15601"/>
                    <a:pt x="8648" y="15566"/>
                  </a:cubicBezTo>
                  <a:cubicBezTo>
                    <a:pt x="8617" y="15531"/>
                    <a:pt x="8593" y="15489"/>
                    <a:pt x="8577" y="15441"/>
                  </a:cubicBezTo>
                  <a:cubicBezTo>
                    <a:pt x="8565" y="15398"/>
                    <a:pt x="8559" y="15356"/>
                    <a:pt x="8556" y="15304"/>
                  </a:cubicBezTo>
                  <a:cubicBezTo>
                    <a:pt x="8553" y="15253"/>
                    <a:pt x="8553" y="15191"/>
                    <a:pt x="8553" y="15110"/>
                  </a:cubicBezTo>
                  <a:lnTo>
                    <a:pt x="8553" y="12421"/>
                  </a:lnTo>
                  <a:cubicBezTo>
                    <a:pt x="8569" y="12138"/>
                    <a:pt x="8373" y="11897"/>
                    <a:pt x="8122" y="11890"/>
                  </a:cubicBezTo>
                  <a:cubicBezTo>
                    <a:pt x="7863" y="11884"/>
                    <a:pt x="7653" y="12128"/>
                    <a:pt x="7668" y="12421"/>
                  </a:cubicBezTo>
                  <a:lnTo>
                    <a:pt x="7668" y="14428"/>
                  </a:lnTo>
                  <a:cubicBezTo>
                    <a:pt x="7668" y="14739"/>
                    <a:pt x="7667" y="14973"/>
                    <a:pt x="7679" y="15170"/>
                  </a:cubicBezTo>
                  <a:cubicBezTo>
                    <a:pt x="7691" y="15367"/>
                    <a:pt x="7714" y="15528"/>
                    <a:pt x="7760" y="15693"/>
                  </a:cubicBezTo>
                  <a:cubicBezTo>
                    <a:pt x="7819" y="15874"/>
                    <a:pt x="7911" y="16036"/>
                    <a:pt x="8028" y="16169"/>
                  </a:cubicBezTo>
                  <a:cubicBezTo>
                    <a:pt x="8146" y="16302"/>
                    <a:pt x="8289" y="16406"/>
                    <a:pt x="8449" y="16472"/>
                  </a:cubicBezTo>
                  <a:cubicBezTo>
                    <a:pt x="8595" y="16524"/>
                    <a:pt x="8736" y="16551"/>
                    <a:pt x="8910" y="16564"/>
                  </a:cubicBezTo>
                  <a:cubicBezTo>
                    <a:pt x="9083" y="16577"/>
                    <a:pt x="9287" y="16577"/>
                    <a:pt x="9558" y="16577"/>
                  </a:cubicBezTo>
                  <a:lnTo>
                    <a:pt x="13233" y="16577"/>
                  </a:lnTo>
                  <a:lnTo>
                    <a:pt x="11970" y="20697"/>
                  </a:lnTo>
                  <a:lnTo>
                    <a:pt x="6014" y="20697"/>
                  </a:lnTo>
                  <a:lnTo>
                    <a:pt x="6014" y="9110"/>
                  </a:lnTo>
                  <a:lnTo>
                    <a:pt x="10413" y="9110"/>
                  </a:lnTo>
                  <a:cubicBezTo>
                    <a:pt x="10975" y="9093"/>
                    <a:pt x="11509" y="8824"/>
                    <a:pt x="11897" y="8363"/>
                  </a:cubicBezTo>
                  <a:cubicBezTo>
                    <a:pt x="12257" y="7935"/>
                    <a:pt x="12465" y="7373"/>
                    <a:pt x="12481" y="6782"/>
                  </a:cubicBezTo>
                  <a:cubicBezTo>
                    <a:pt x="12487" y="6631"/>
                    <a:pt x="12441" y="6483"/>
                    <a:pt x="12352" y="6370"/>
                  </a:cubicBezTo>
                  <a:cubicBezTo>
                    <a:pt x="12255" y="6248"/>
                    <a:pt x="12118" y="6178"/>
                    <a:pt x="11973" y="6178"/>
                  </a:cubicBezTo>
                  <a:lnTo>
                    <a:pt x="8562" y="6178"/>
                  </a:lnTo>
                  <a:lnTo>
                    <a:pt x="8553" y="3839"/>
                  </a:lnTo>
                  <a:cubicBezTo>
                    <a:pt x="8553" y="3758"/>
                    <a:pt x="8553" y="3698"/>
                    <a:pt x="8556" y="3646"/>
                  </a:cubicBezTo>
                  <a:cubicBezTo>
                    <a:pt x="8559" y="3595"/>
                    <a:pt x="8565" y="3553"/>
                    <a:pt x="8577" y="3509"/>
                  </a:cubicBezTo>
                  <a:cubicBezTo>
                    <a:pt x="8593" y="3462"/>
                    <a:pt x="8617" y="3419"/>
                    <a:pt x="8648" y="3385"/>
                  </a:cubicBezTo>
                  <a:cubicBezTo>
                    <a:pt x="8678" y="3350"/>
                    <a:pt x="8716" y="3322"/>
                    <a:pt x="8758" y="3305"/>
                  </a:cubicBezTo>
                  <a:cubicBezTo>
                    <a:pt x="8796" y="3292"/>
                    <a:pt x="8833" y="3285"/>
                    <a:pt x="8878" y="3281"/>
                  </a:cubicBezTo>
                  <a:cubicBezTo>
                    <a:pt x="8924" y="3278"/>
                    <a:pt x="8978" y="3277"/>
                    <a:pt x="9049" y="3277"/>
                  </a:cubicBezTo>
                  <a:close/>
                  <a:moveTo>
                    <a:pt x="3716" y="3517"/>
                  </a:moveTo>
                  <a:cubicBezTo>
                    <a:pt x="4013" y="3517"/>
                    <a:pt x="4310" y="3646"/>
                    <a:pt x="4537" y="3902"/>
                  </a:cubicBezTo>
                  <a:cubicBezTo>
                    <a:pt x="4990" y="4415"/>
                    <a:pt x="4990" y="5247"/>
                    <a:pt x="4537" y="5760"/>
                  </a:cubicBezTo>
                  <a:cubicBezTo>
                    <a:pt x="4084" y="6273"/>
                    <a:pt x="3348" y="6273"/>
                    <a:pt x="2895" y="5760"/>
                  </a:cubicBezTo>
                  <a:cubicBezTo>
                    <a:pt x="2442" y="5247"/>
                    <a:pt x="2442" y="4415"/>
                    <a:pt x="2895" y="3902"/>
                  </a:cubicBezTo>
                  <a:cubicBezTo>
                    <a:pt x="3122" y="3646"/>
                    <a:pt x="3419" y="3517"/>
                    <a:pt x="3716" y="3517"/>
                  </a:cubicBezTo>
                  <a:close/>
                  <a:moveTo>
                    <a:pt x="3888" y="7101"/>
                  </a:moveTo>
                  <a:lnTo>
                    <a:pt x="11576" y="7101"/>
                  </a:lnTo>
                  <a:cubicBezTo>
                    <a:pt x="11535" y="7343"/>
                    <a:pt x="11434" y="7568"/>
                    <a:pt x="11286" y="7750"/>
                  </a:cubicBezTo>
                  <a:cubicBezTo>
                    <a:pt x="11069" y="8016"/>
                    <a:pt x="10766" y="8172"/>
                    <a:pt x="10445" y="8181"/>
                  </a:cubicBezTo>
                  <a:lnTo>
                    <a:pt x="5628" y="8174"/>
                  </a:lnTo>
                  <a:cubicBezTo>
                    <a:pt x="5528" y="8172"/>
                    <a:pt x="5429" y="8208"/>
                    <a:pt x="5349" y="8277"/>
                  </a:cubicBezTo>
                  <a:cubicBezTo>
                    <a:pt x="5256" y="8357"/>
                    <a:pt x="5194" y="8476"/>
                    <a:pt x="5177" y="8607"/>
                  </a:cubicBezTo>
                  <a:lnTo>
                    <a:pt x="5177" y="20697"/>
                  </a:lnTo>
                  <a:lnTo>
                    <a:pt x="4271" y="20697"/>
                  </a:lnTo>
                  <a:lnTo>
                    <a:pt x="4271" y="15303"/>
                  </a:lnTo>
                  <a:cubicBezTo>
                    <a:pt x="4271" y="15041"/>
                    <a:pt x="4084" y="14829"/>
                    <a:pt x="3852" y="14829"/>
                  </a:cubicBezTo>
                  <a:cubicBezTo>
                    <a:pt x="3621" y="14829"/>
                    <a:pt x="3433" y="15041"/>
                    <a:pt x="3433" y="15303"/>
                  </a:cubicBezTo>
                  <a:lnTo>
                    <a:pt x="3433" y="20697"/>
                  </a:lnTo>
                  <a:lnTo>
                    <a:pt x="2534" y="20697"/>
                  </a:lnTo>
                  <a:lnTo>
                    <a:pt x="2534" y="10500"/>
                  </a:lnTo>
                  <a:cubicBezTo>
                    <a:pt x="2534" y="10238"/>
                    <a:pt x="2346" y="10026"/>
                    <a:pt x="2115" y="10026"/>
                  </a:cubicBezTo>
                  <a:cubicBezTo>
                    <a:pt x="1883" y="10026"/>
                    <a:pt x="1696" y="10238"/>
                    <a:pt x="1696" y="10500"/>
                  </a:cubicBezTo>
                  <a:lnTo>
                    <a:pt x="1696" y="15054"/>
                  </a:lnTo>
                  <a:lnTo>
                    <a:pt x="1628" y="15054"/>
                  </a:lnTo>
                  <a:cubicBezTo>
                    <a:pt x="1382" y="15009"/>
                    <a:pt x="1161" y="14854"/>
                    <a:pt x="1015" y="14624"/>
                  </a:cubicBezTo>
                  <a:cubicBezTo>
                    <a:pt x="913" y="14462"/>
                    <a:pt x="854" y="14270"/>
                    <a:pt x="845" y="14072"/>
                  </a:cubicBezTo>
                  <a:lnTo>
                    <a:pt x="845" y="10440"/>
                  </a:lnTo>
                  <a:cubicBezTo>
                    <a:pt x="844" y="9528"/>
                    <a:pt x="1173" y="8657"/>
                    <a:pt x="1754" y="8027"/>
                  </a:cubicBezTo>
                  <a:cubicBezTo>
                    <a:pt x="2327" y="7406"/>
                    <a:pt x="3096" y="7072"/>
                    <a:pt x="3888" y="7101"/>
                  </a:cubicBezTo>
                  <a:close/>
                  <a:moveTo>
                    <a:pt x="19295" y="7327"/>
                  </a:moveTo>
                  <a:cubicBezTo>
                    <a:pt x="19193" y="7327"/>
                    <a:pt x="19091" y="7371"/>
                    <a:pt x="19013" y="7460"/>
                  </a:cubicBezTo>
                  <a:cubicBezTo>
                    <a:pt x="18858" y="7636"/>
                    <a:pt x="18858" y="7922"/>
                    <a:pt x="19013" y="8098"/>
                  </a:cubicBezTo>
                  <a:cubicBezTo>
                    <a:pt x="19169" y="8274"/>
                    <a:pt x="19422" y="8274"/>
                    <a:pt x="19578" y="8098"/>
                  </a:cubicBezTo>
                  <a:cubicBezTo>
                    <a:pt x="19734" y="7922"/>
                    <a:pt x="19734" y="7636"/>
                    <a:pt x="19578" y="7460"/>
                  </a:cubicBezTo>
                  <a:cubicBezTo>
                    <a:pt x="19500" y="7371"/>
                    <a:pt x="19397" y="7327"/>
                    <a:pt x="19295" y="7327"/>
                  </a:cubicBezTo>
                  <a:close/>
                  <a:moveTo>
                    <a:pt x="18079" y="8727"/>
                  </a:moveTo>
                  <a:cubicBezTo>
                    <a:pt x="17966" y="8717"/>
                    <a:pt x="17849" y="8758"/>
                    <a:pt x="17760" y="8854"/>
                  </a:cubicBezTo>
                  <a:lnTo>
                    <a:pt x="15892" y="10967"/>
                  </a:lnTo>
                  <a:lnTo>
                    <a:pt x="15219" y="10206"/>
                  </a:lnTo>
                  <a:cubicBezTo>
                    <a:pt x="15139" y="10115"/>
                    <a:pt x="15029" y="10066"/>
                    <a:pt x="14916" y="10069"/>
                  </a:cubicBezTo>
                  <a:cubicBezTo>
                    <a:pt x="14810" y="10073"/>
                    <a:pt x="14710" y="10121"/>
                    <a:pt x="14636" y="10206"/>
                  </a:cubicBezTo>
                  <a:lnTo>
                    <a:pt x="12299" y="12850"/>
                  </a:lnTo>
                  <a:lnTo>
                    <a:pt x="11645" y="12111"/>
                  </a:lnTo>
                  <a:cubicBezTo>
                    <a:pt x="11573" y="12029"/>
                    <a:pt x="11476" y="11981"/>
                    <a:pt x="11374" y="11977"/>
                  </a:cubicBezTo>
                  <a:cubicBezTo>
                    <a:pt x="11262" y="11972"/>
                    <a:pt x="11153" y="12021"/>
                    <a:pt x="11074" y="12111"/>
                  </a:cubicBezTo>
                  <a:lnTo>
                    <a:pt x="9806" y="13546"/>
                  </a:lnTo>
                  <a:cubicBezTo>
                    <a:pt x="9679" y="13714"/>
                    <a:pt x="9678" y="13961"/>
                    <a:pt x="9804" y="14129"/>
                  </a:cubicBezTo>
                  <a:cubicBezTo>
                    <a:pt x="9954" y="14329"/>
                    <a:pt x="10220" y="14349"/>
                    <a:pt x="10391" y="14173"/>
                  </a:cubicBezTo>
                  <a:lnTo>
                    <a:pt x="11337" y="13094"/>
                  </a:lnTo>
                  <a:lnTo>
                    <a:pt x="12029" y="13879"/>
                  </a:lnTo>
                  <a:cubicBezTo>
                    <a:pt x="12093" y="13949"/>
                    <a:pt x="12178" y="13991"/>
                    <a:pt x="12268" y="13995"/>
                  </a:cubicBezTo>
                  <a:cubicBezTo>
                    <a:pt x="12369" y="14001"/>
                    <a:pt x="12468" y="13958"/>
                    <a:pt x="12540" y="13879"/>
                  </a:cubicBezTo>
                  <a:lnTo>
                    <a:pt x="14918" y="11188"/>
                  </a:lnTo>
                  <a:lnTo>
                    <a:pt x="15621" y="11982"/>
                  </a:lnTo>
                  <a:cubicBezTo>
                    <a:pt x="15691" y="12067"/>
                    <a:pt x="15789" y="12114"/>
                    <a:pt x="15891" y="12114"/>
                  </a:cubicBezTo>
                  <a:cubicBezTo>
                    <a:pt x="15992" y="12113"/>
                    <a:pt x="16089" y="12066"/>
                    <a:pt x="16158" y="11982"/>
                  </a:cubicBezTo>
                  <a:lnTo>
                    <a:pt x="18341" y="9512"/>
                  </a:lnTo>
                  <a:cubicBezTo>
                    <a:pt x="18485" y="9350"/>
                    <a:pt x="18500" y="9093"/>
                    <a:pt x="18376" y="8910"/>
                  </a:cubicBezTo>
                  <a:cubicBezTo>
                    <a:pt x="18301" y="8799"/>
                    <a:pt x="18192" y="8737"/>
                    <a:pt x="18079" y="8727"/>
                  </a:cubicBezTo>
                  <a:close/>
                  <a:moveTo>
                    <a:pt x="8130" y="10048"/>
                  </a:moveTo>
                  <a:cubicBezTo>
                    <a:pt x="8017" y="10048"/>
                    <a:pt x="7904" y="10097"/>
                    <a:pt x="7818" y="10194"/>
                  </a:cubicBezTo>
                  <a:cubicBezTo>
                    <a:pt x="7645" y="10389"/>
                    <a:pt x="7645" y="10706"/>
                    <a:pt x="7818" y="10901"/>
                  </a:cubicBezTo>
                  <a:cubicBezTo>
                    <a:pt x="7990" y="11096"/>
                    <a:pt x="8270" y="11096"/>
                    <a:pt x="8442" y="10901"/>
                  </a:cubicBezTo>
                  <a:cubicBezTo>
                    <a:pt x="8615" y="10706"/>
                    <a:pt x="8615" y="10389"/>
                    <a:pt x="8442" y="10194"/>
                  </a:cubicBezTo>
                  <a:cubicBezTo>
                    <a:pt x="8356" y="10097"/>
                    <a:pt x="8243" y="10048"/>
                    <a:pt x="8130" y="10048"/>
                  </a:cubicBezTo>
                  <a:close/>
                  <a:moveTo>
                    <a:pt x="14077" y="16577"/>
                  </a:moveTo>
                  <a:lnTo>
                    <a:pt x="15538" y="16577"/>
                  </a:lnTo>
                  <a:lnTo>
                    <a:pt x="16746" y="20697"/>
                  </a:lnTo>
                  <a:lnTo>
                    <a:pt x="12814" y="20697"/>
                  </a:lnTo>
                  <a:lnTo>
                    <a:pt x="14077" y="16577"/>
                  </a:lnTo>
                  <a:close/>
                </a:path>
              </a:pathLst>
            </a:custGeom>
            <a:solidFill>
              <a:srgbClr val="A4EA7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xmlns="" id="{DBF39B30-F8D4-4B82-880F-B40439B5778D}"/>
              </a:ext>
            </a:extLst>
          </p:cNvPr>
          <p:cNvGrpSpPr/>
          <p:nvPr/>
        </p:nvGrpSpPr>
        <p:grpSpPr>
          <a:xfrm>
            <a:off x="3803051" y="3928017"/>
            <a:ext cx="5053565" cy="1564819"/>
            <a:chOff x="145176" y="1649137"/>
            <a:chExt cx="6355962" cy="1564819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xmlns="" id="{B033CF92-4B89-4C76-A27D-289481FE6273}"/>
                </a:ext>
              </a:extLst>
            </p:cNvPr>
            <p:cNvSpPr/>
            <p:nvPr/>
          </p:nvSpPr>
          <p:spPr>
            <a:xfrm>
              <a:off x="145176" y="1649137"/>
              <a:ext cx="6355962" cy="1550399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xmlns="" id="{1A094717-483F-404B-BF6F-9AA468877E58}"/>
                </a:ext>
              </a:extLst>
            </p:cNvPr>
            <p:cNvSpPr txBox="1"/>
            <p:nvPr/>
          </p:nvSpPr>
          <p:spPr>
            <a:xfrm>
              <a:off x="251627" y="1767408"/>
              <a:ext cx="6249509" cy="1446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kumimoji="0" lang="en-US" altLang="zh-TW" sz="2200" b="1" u="none" strike="noStrike" cap="none" spc="0" normalizeH="0" baseline="0" dirty="0">
                  <a:ln>
                    <a:noFill/>
                  </a:ln>
                  <a:solidFill>
                    <a:srgbClr val="A4EA78"/>
                  </a:solidFill>
                  <a:effectLst/>
                  <a:uFillTx/>
                  <a:latin typeface="Arial" charset="0"/>
                  <a:ea typeface="Arial" charset="0"/>
                  <a:cs typeface="Arial" charset="0"/>
                  <a:sym typeface="Calibri"/>
                </a:rPr>
                <a:t>6</a:t>
              </a:r>
              <a:r>
                <a:rPr lang="en-US" altLang="zh-TW" sz="22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. Inviting other bigger churches to be blended bringing into the same</a:t>
              </a:r>
              <a:r>
                <a:rPr lang="zh-TW" altLang="en-US" sz="22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TW" sz="22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flow</a:t>
              </a:r>
              <a:r>
                <a:rPr lang="en-US" altLang="zh-TW" sz="2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.</a:t>
              </a:r>
            </a:p>
            <a:p>
              <a:r>
                <a:rPr lang="zh-TW" altLang="en-US" sz="2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邀请同区其他大城市相调进入相同水流</a:t>
              </a:r>
              <a:endParaRPr lang="en-US" altLang="zh-TW" sz="2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780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片 34" descr="一張含有 地圖, 文字 的圖片&#10;&#10;描述是以高可信度產生">
            <a:extLst>
              <a:ext uri="{FF2B5EF4-FFF2-40B4-BE49-F238E27FC236}">
                <a16:creationId xmlns:a16="http://schemas.microsoft.com/office/drawing/2014/main" xmlns="" id="{3D32394D-F45A-437D-AB78-A54E33D96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" b="98458" l="0" r="98063">
                        <a14:foregroundMark x1="5327" y1="44714" x2="5327" y2="44714"/>
                        <a14:foregroundMark x1="6295" y1="44714" x2="6295" y2="44714"/>
                        <a14:foregroundMark x1="6295" y1="44714" x2="6295" y2="44714"/>
                        <a14:foregroundMark x1="726" y1="43833" x2="726" y2="43833"/>
                        <a14:foregroundMark x1="726" y1="43833" x2="726" y2="43833"/>
                        <a14:foregroundMark x1="30266" y1="9031" x2="30266" y2="9031"/>
                        <a14:foregroundMark x1="30266" y1="9031" x2="30266" y2="9031"/>
                        <a14:foregroundMark x1="28571" y1="4626" x2="28571" y2="4626"/>
                        <a14:foregroundMark x1="28571" y1="4626" x2="28571" y2="4626"/>
                        <a14:foregroundMark x1="24697" y1="881" x2="24697" y2="881"/>
                        <a14:foregroundMark x1="24697" y1="881" x2="24697" y2="881"/>
                        <a14:foregroundMark x1="89588" y1="34361" x2="89588" y2="34361"/>
                        <a14:foregroundMark x1="89588" y1="34361" x2="89588" y2="34361"/>
                        <a14:foregroundMark x1="89588" y1="34361" x2="89588" y2="34361"/>
                        <a14:foregroundMark x1="93705" y1="30837" x2="93705" y2="30837"/>
                        <a14:foregroundMark x1="93947" y1="30837" x2="93947" y2="30837"/>
                        <a14:foregroundMark x1="95157" y1="27753" x2="95157" y2="27753"/>
                        <a14:foregroundMark x1="95157" y1="27753" x2="95157" y2="27753"/>
                        <a14:foregroundMark x1="98789" y1="30617" x2="98789" y2="30617"/>
                        <a14:foregroundMark x1="98789" y1="30396" x2="98789" y2="30396"/>
                        <a14:foregroundMark x1="98305" y1="29956" x2="98305" y2="29956"/>
                        <a14:foregroundMark x1="98305" y1="29956" x2="98305" y2="29956"/>
                        <a14:foregroundMark x1="33172" y1="95154" x2="33172" y2="95154"/>
                        <a14:foregroundMark x1="32688" y1="94493" x2="32688" y2="94493"/>
                        <a14:foregroundMark x1="30266" y1="98458" x2="30266" y2="98458"/>
                        <a14:foregroundMark x1="30266" y1="98458" x2="30266" y2="98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29" y="1773323"/>
            <a:ext cx="3933825" cy="4324350"/>
          </a:xfrm>
          <a:prstGeom prst="rect">
            <a:avLst/>
          </a:prstGeom>
          <a:effectLst>
            <a:outerShdw blurRad="63500" dist="76200" dir="2700000" sx="101000" sy="101000" algn="tl" rotWithShape="0">
              <a:schemeClr val="bg1">
                <a:alpha val="40000"/>
              </a:schemeClr>
            </a:outerShdw>
          </a:effectLst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7EC7AA0E-33FE-43EF-B5A4-F5AAE6B74481}"/>
              </a:ext>
            </a:extLst>
          </p:cNvPr>
          <p:cNvGrpSpPr/>
          <p:nvPr/>
        </p:nvGrpSpPr>
        <p:grpSpPr>
          <a:xfrm>
            <a:off x="411437" y="241400"/>
            <a:ext cx="7809018" cy="892552"/>
            <a:chOff x="411437" y="241400"/>
            <a:chExt cx="5745927" cy="89255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382229D9-804B-4945-BBF3-D1D586ECF22D}"/>
                </a:ext>
              </a:extLst>
            </p:cNvPr>
            <p:cNvSpPr/>
            <p:nvPr/>
          </p:nvSpPr>
          <p:spPr>
            <a:xfrm>
              <a:off x="1270218" y="241400"/>
              <a:ext cx="48871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Extending to Different States—</a:t>
              </a:r>
              <a:r>
                <a:rPr lang="en-US" altLang="zh-TW" sz="2400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Home</a:t>
              </a:r>
              <a:r>
                <a:rPr lang="zh-TW" altLang="en-US" sz="2400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TW" sz="2400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Meeting</a:t>
              </a:r>
              <a:endParaRPr lang="en-US" altLang="zh-CN" sz="2400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延伸至各州</a:t>
              </a:r>
              <a:r>
                <a:rPr lang="en-US" altLang="zh-TW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—</a:t>
              </a:r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家聚会</a:t>
              </a:r>
              <a:endParaRPr lang="zh-CN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xmlns="" id="{12C50573-AA15-488C-B13F-8A689A4C72C9}"/>
                </a:ext>
              </a:extLst>
            </p:cNvPr>
            <p:cNvSpPr/>
            <p:nvPr/>
          </p:nvSpPr>
          <p:spPr>
            <a:xfrm>
              <a:off x="411437" y="273292"/>
              <a:ext cx="720000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4630" y="0"/>
                  </a:moveTo>
                  <a:cubicBezTo>
                    <a:pt x="14012" y="0"/>
                    <a:pt x="13394" y="266"/>
                    <a:pt x="12922" y="800"/>
                  </a:cubicBezTo>
                  <a:cubicBezTo>
                    <a:pt x="12531" y="1243"/>
                    <a:pt x="12303" y="1799"/>
                    <a:pt x="12236" y="2374"/>
                  </a:cubicBezTo>
                  <a:lnTo>
                    <a:pt x="9567" y="2374"/>
                  </a:lnTo>
                  <a:lnTo>
                    <a:pt x="9558" y="2374"/>
                  </a:lnTo>
                  <a:cubicBezTo>
                    <a:pt x="9286" y="2374"/>
                    <a:pt x="9081" y="2375"/>
                    <a:pt x="8908" y="2388"/>
                  </a:cubicBezTo>
                  <a:cubicBezTo>
                    <a:pt x="8735" y="2401"/>
                    <a:pt x="8594" y="2427"/>
                    <a:pt x="8449" y="2479"/>
                  </a:cubicBezTo>
                  <a:cubicBezTo>
                    <a:pt x="8289" y="2545"/>
                    <a:pt x="8146" y="2649"/>
                    <a:pt x="8028" y="2782"/>
                  </a:cubicBezTo>
                  <a:cubicBezTo>
                    <a:pt x="7911" y="2915"/>
                    <a:pt x="7819" y="3077"/>
                    <a:pt x="7760" y="3258"/>
                  </a:cubicBezTo>
                  <a:cubicBezTo>
                    <a:pt x="7714" y="3423"/>
                    <a:pt x="7691" y="3584"/>
                    <a:pt x="7679" y="3779"/>
                  </a:cubicBezTo>
                  <a:cubicBezTo>
                    <a:pt x="7667" y="3975"/>
                    <a:pt x="7668" y="4207"/>
                    <a:pt x="7668" y="4513"/>
                  </a:cubicBezTo>
                  <a:lnTo>
                    <a:pt x="7675" y="6178"/>
                  </a:lnTo>
                  <a:lnTo>
                    <a:pt x="5282" y="6178"/>
                  </a:lnTo>
                  <a:cubicBezTo>
                    <a:pt x="5870" y="5305"/>
                    <a:pt x="5813" y="4054"/>
                    <a:pt x="5108" y="3256"/>
                  </a:cubicBezTo>
                  <a:cubicBezTo>
                    <a:pt x="4724" y="2821"/>
                    <a:pt x="4220" y="2603"/>
                    <a:pt x="3716" y="2603"/>
                  </a:cubicBezTo>
                  <a:cubicBezTo>
                    <a:pt x="3213" y="2603"/>
                    <a:pt x="2709" y="2821"/>
                    <a:pt x="2324" y="3256"/>
                  </a:cubicBezTo>
                  <a:cubicBezTo>
                    <a:pt x="1556" y="4126"/>
                    <a:pt x="1556" y="5536"/>
                    <a:pt x="2324" y="6406"/>
                  </a:cubicBezTo>
                  <a:cubicBezTo>
                    <a:pt x="2353" y="6438"/>
                    <a:pt x="2383" y="6467"/>
                    <a:pt x="2412" y="6497"/>
                  </a:cubicBezTo>
                  <a:cubicBezTo>
                    <a:pt x="1750" y="6767"/>
                    <a:pt x="1170" y="7247"/>
                    <a:pt x="744" y="7881"/>
                  </a:cubicBezTo>
                  <a:cubicBezTo>
                    <a:pt x="287" y="8561"/>
                    <a:pt x="27" y="9386"/>
                    <a:pt x="1" y="10240"/>
                  </a:cubicBezTo>
                  <a:lnTo>
                    <a:pt x="1" y="13932"/>
                  </a:lnTo>
                  <a:cubicBezTo>
                    <a:pt x="-7" y="14381"/>
                    <a:pt x="117" y="14819"/>
                    <a:pt x="355" y="15179"/>
                  </a:cubicBezTo>
                  <a:cubicBezTo>
                    <a:pt x="662" y="15643"/>
                    <a:pt x="1129" y="15938"/>
                    <a:pt x="1640" y="15989"/>
                  </a:cubicBezTo>
                  <a:lnTo>
                    <a:pt x="1696" y="15989"/>
                  </a:lnTo>
                  <a:lnTo>
                    <a:pt x="1696" y="20697"/>
                  </a:lnTo>
                  <a:lnTo>
                    <a:pt x="627" y="20697"/>
                  </a:lnTo>
                  <a:cubicBezTo>
                    <a:pt x="407" y="20697"/>
                    <a:pt x="228" y="20900"/>
                    <a:pt x="228" y="21149"/>
                  </a:cubicBezTo>
                  <a:cubicBezTo>
                    <a:pt x="228" y="21398"/>
                    <a:pt x="407" y="21600"/>
                    <a:pt x="627" y="21600"/>
                  </a:cubicBezTo>
                  <a:lnTo>
                    <a:pt x="20830" y="21600"/>
                  </a:lnTo>
                  <a:cubicBezTo>
                    <a:pt x="21050" y="21600"/>
                    <a:pt x="21230" y="21398"/>
                    <a:pt x="21230" y="21149"/>
                  </a:cubicBezTo>
                  <a:cubicBezTo>
                    <a:pt x="21230" y="20900"/>
                    <a:pt x="21050" y="20697"/>
                    <a:pt x="20830" y="20697"/>
                  </a:cubicBezTo>
                  <a:lnTo>
                    <a:pt x="17587" y="20697"/>
                  </a:lnTo>
                  <a:lnTo>
                    <a:pt x="16378" y="16577"/>
                  </a:lnTo>
                  <a:lnTo>
                    <a:pt x="19694" y="16577"/>
                  </a:lnTo>
                  <a:cubicBezTo>
                    <a:pt x="19969" y="16577"/>
                    <a:pt x="20175" y="16577"/>
                    <a:pt x="20349" y="16564"/>
                  </a:cubicBezTo>
                  <a:cubicBezTo>
                    <a:pt x="20524" y="16551"/>
                    <a:pt x="20666" y="16524"/>
                    <a:pt x="20812" y="16472"/>
                  </a:cubicBezTo>
                  <a:cubicBezTo>
                    <a:pt x="20972" y="16406"/>
                    <a:pt x="21115" y="16302"/>
                    <a:pt x="21232" y="16169"/>
                  </a:cubicBezTo>
                  <a:cubicBezTo>
                    <a:pt x="21350" y="16036"/>
                    <a:pt x="21442" y="15874"/>
                    <a:pt x="21500" y="15693"/>
                  </a:cubicBezTo>
                  <a:cubicBezTo>
                    <a:pt x="21546" y="15528"/>
                    <a:pt x="21570" y="15367"/>
                    <a:pt x="21581" y="15171"/>
                  </a:cubicBezTo>
                  <a:cubicBezTo>
                    <a:pt x="21593" y="14976"/>
                    <a:pt x="21593" y="14744"/>
                    <a:pt x="21593" y="14438"/>
                  </a:cubicBezTo>
                  <a:lnTo>
                    <a:pt x="21593" y="4523"/>
                  </a:lnTo>
                  <a:cubicBezTo>
                    <a:pt x="21593" y="4211"/>
                    <a:pt x="21593" y="3978"/>
                    <a:pt x="21581" y="3781"/>
                  </a:cubicBezTo>
                  <a:cubicBezTo>
                    <a:pt x="21570" y="3584"/>
                    <a:pt x="21546" y="3423"/>
                    <a:pt x="21500" y="3258"/>
                  </a:cubicBezTo>
                  <a:cubicBezTo>
                    <a:pt x="21442" y="3077"/>
                    <a:pt x="21350" y="2915"/>
                    <a:pt x="21232" y="2782"/>
                  </a:cubicBezTo>
                  <a:cubicBezTo>
                    <a:pt x="21115" y="2649"/>
                    <a:pt x="20972" y="2545"/>
                    <a:pt x="20812" y="2479"/>
                  </a:cubicBezTo>
                  <a:cubicBezTo>
                    <a:pt x="20666" y="2427"/>
                    <a:pt x="20524" y="2400"/>
                    <a:pt x="20351" y="2387"/>
                  </a:cubicBezTo>
                  <a:cubicBezTo>
                    <a:pt x="20178" y="2374"/>
                    <a:pt x="19973" y="2374"/>
                    <a:pt x="19702" y="2374"/>
                  </a:cubicBezTo>
                  <a:lnTo>
                    <a:pt x="17024" y="2374"/>
                  </a:lnTo>
                  <a:cubicBezTo>
                    <a:pt x="16957" y="1799"/>
                    <a:pt x="16730" y="1243"/>
                    <a:pt x="16339" y="800"/>
                  </a:cubicBezTo>
                  <a:cubicBezTo>
                    <a:pt x="15867" y="266"/>
                    <a:pt x="15249" y="0"/>
                    <a:pt x="14630" y="0"/>
                  </a:cubicBezTo>
                  <a:close/>
                  <a:moveTo>
                    <a:pt x="14630" y="924"/>
                  </a:moveTo>
                  <a:cubicBezTo>
                    <a:pt x="15039" y="924"/>
                    <a:pt x="15449" y="1101"/>
                    <a:pt x="15761" y="1454"/>
                  </a:cubicBezTo>
                  <a:cubicBezTo>
                    <a:pt x="15992" y="1715"/>
                    <a:pt x="16137" y="2037"/>
                    <a:pt x="16196" y="2374"/>
                  </a:cubicBezTo>
                  <a:lnTo>
                    <a:pt x="13064" y="2374"/>
                  </a:lnTo>
                  <a:cubicBezTo>
                    <a:pt x="13124" y="2037"/>
                    <a:pt x="13268" y="1715"/>
                    <a:pt x="13500" y="1454"/>
                  </a:cubicBezTo>
                  <a:cubicBezTo>
                    <a:pt x="13812" y="1101"/>
                    <a:pt x="14221" y="924"/>
                    <a:pt x="14630" y="924"/>
                  </a:cubicBezTo>
                  <a:close/>
                  <a:moveTo>
                    <a:pt x="9049" y="3277"/>
                  </a:moveTo>
                  <a:lnTo>
                    <a:pt x="9051" y="3277"/>
                  </a:lnTo>
                  <a:lnTo>
                    <a:pt x="20211" y="3277"/>
                  </a:lnTo>
                  <a:cubicBezTo>
                    <a:pt x="20282" y="3277"/>
                    <a:pt x="20336" y="3278"/>
                    <a:pt x="20381" y="3281"/>
                  </a:cubicBezTo>
                  <a:cubicBezTo>
                    <a:pt x="20427" y="3285"/>
                    <a:pt x="20464" y="3291"/>
                    <a:pt x="20502" y="3305"/>
                  </a:cubicBezTo>
                  <a:cubicBezTo>
                    <a:pt x="20544" y="3322"/>
                    <a:pt x="20582" y="3350"/>
                    <a:pt x="20613" y="3385"/>
                  </a:cubicBezTo>
                  <a:cubicBezTo>
                    <a:pt x="20644" y="3419"/>
                    <a:pt x="20668" y="3462"/>
                    <a:pt x="20683" y="3509"/>
                  </a:cubicBezTo>
                  <a:cubicBezTo>
                    <a:pt x="20695" y="3553"/>
                    <a:pt x="20701" y="3595"/>
                    <a:pt x="20704" y="3646"/>
                  </a:cubicBezTo>
                  <a:cubicBezTo>
                    <a:pt x="20707" y="3698"/>
                    <a:pt x="20707" y="3759"/>
                    <a:pt x="20707" y="3841"/>
                  </a:cubicBezTo>
                  <a:lnTo>
                    <a:pt x="20707" y="15112"/>
                  </a:lnTo>
                  <a:cubicBezTo>
                    <a:pt x="20707" y="15193"/>
                    <a:pt x="20707" y="15253"/>
                    <a:pt x="20704" y="15304"/>
                  </a:cubicBezTo>
                  <a:cubicBezTo>
                    <a:pt x="20701" y="15356"/>
                    <a:pt x="20695" y="15398"/>
                    <a:pt x="20683" y="15441"/>
                  </a:cubicBezTo>
                  <a:cubicBezTo>
                    <a:pt x="20668" y="15489"/>
                    <a:pt x="20644" y="15531"/>
                    <a:pt x="20613" y="15566"/>
                  </a:cubicBezTo>
                  <a:cubicBezTo>
                    <a:pt x="20582" y="15601"/>
                    <a:pt x="20544" y="15628"/>
                    <a:pt x="20502" y="15646"/>
                  </a:cubicBezTo>
                  <a:cubicBezTo>
                    <a:pt x="20464" y="15659"/>
                    <a:pt x="20427" y="15666"/>
                    <a:pt x="20381" y="15670"/>
                  </a:cubicBezTo>
                  <a:cubicBezTo>
                    <a:pt x="20336" y="15673"/>
                    <a:pt x="20281" y="15674"/>
                    <a:pt x="20209" y="15674"/>
                  </a:cubicBezTo>
                  <a:lnTo>
                    <a:pt x="9049" y="15674"/>
                  </a:lnTo>
                  <a:cubicBezTo>
                    <a:pt x="8978" y="15674"/>
                    <a:pt x="8924" y="15673"/>
                    <a:pt x="8879" y="15670"/>
                  </a:cubicBezTo>
                  <a:cubicBezTo>
                    <a:pt x="8834" y="15666"/>
                    <a:pt x="8796" y="15659"/>
                    <a:pt x="8758" y="15646"/>
                  </a:cubicBezTo>
                  <a:cubicBezTo>
                    <a:pt x="8716" y="15628"/>
                    <a:pt x="8678" y="15601"/>
                    <a:pt x="8648" y="15566"/>
                  </a:cubicBezTo>
                  <a:cubicBezTo>
                    <a:pt x="8617" y="15531"/>
                    <a:pt x="8593" y="15489"/>
                    <a:pt x="8577" y="15441"/>
                  </a:cubicBezTo>
                  <a:cubicBezTo>
                    <a:pt x="8565" y="15398"/>
                    <a:pt x="8559" y="15356"/>
                    <a:pt x="8556" y="15304"/>
                  </a:cubicBezTo>
                  <a:cubicBezTo>
                    <a:pt x="8553" y="15253"/>
                    <a:pt x="8553" y="15191"/>
                    <a:pt x="8553" y="15110"/>
                  </a:cubicBezTo>
                  <a:lnTo>
                    <a:pt x="8553" y="12421"/>
                  </a:lnTo>
                  <a:cubicBezTo>
                    <a:pt x="8569" y="12138"/>
                    <a:pt x="8373" y="11897"/>
                    <a:pt x="8122" y="11890"/>
                  </a:cubicBezTo>
                  <a:cubicBezTo>
                    <a:pt x="7863" y="11884"/>
                    <a:pt x="7653" y="12128"/>
                    <a:pt x="7668" y="12421"/>
                  </a:cubicBezTo>
                  <a:lnTo>
                    <a:pt x="7668" y="14428"/>
                  </a:lnTo>
                  <a:cubicBezTo>
                    <a:pt x="7668" y="14739"/>
                    <a:pt x="7667" y="14973"/>
                    <a:pt x="7679" y="15170"/>
                  </a:cubicBezTo>
                  <a:cubicBezTo>
                    <a:pt x="7691" y="15367"/>
                    <a:pt x="7714" y="15528"/>
                    <a:pt x="7760" y="15693"/>
                  </a:cubicBezTo>
                  <a:cubicBezTo>
                    <a:pt x="7819" y="15874"/>
                    <a:pt x="7911" y="16036"/>
                    <a:pt x="8028" y="16169"/>
                  </a:cubicBezTo>
                  <a:cubicBezTo>
                    <a:pt x="8146" y="16302"/>
                    <a:pt x="8289" y="16406"/>
                    <a:pt x="8449" y="16472"/>
                  </a:cubicBezTo>
                  <a:cubicBezTo>
                    <a:pt x="8595" y="16524"/>
                    <a:pt x="8736" y="16551"/>
                    <a:pt x="8910" y="16564"/>
                  </a:cubicBezTo>
                  <a:cubicBezTo>
                    <a:pt x="9083" y="16577"/>
                    <a:pt x="9287" y="16577"/>
                    <a:pt x="9558" y="16577"/>
                  </a:cubicBezTo>
                  <a:lnTo>
                    <a:pt x="13233" y="16577"/>
                  </a:lnTo>
                  <a:lnTo>
                    <a:pt x="11970" y="20697"/>
                  </a:lnTo>
                  <a:lnTo>
                    <a:pt x="6014" y="20697"/>
                  </a:lnTo>
                  <a:lnTo>
                    <a:pt x="6014" y="9110"/>
                  </a:lnTo>
                  <a:lnTo>
                    <a:pt x="10413" y="9110"/>
                  </a:lnTo>
                  <a:cubicBezTo>
                    <a:pt x="10975" y="9093"/>
                    <a:pt x="11509" y="8824"/>
                    <a:pt x="11897" y="8363"/>
                  </a:cubicBezTo>
                  <a:cubicBezTo>
                    <a:pt x="12257" y="7935"/>
                    <a:pt x="12465" y="7373"/>
                    <a:pt x="12481" y="6782"/>
                  </a:cubicBezTo>
                  <a:cubicBezTo>
                    <a:pt x="12487" y="6631"/>
                    <a:pt x="12441" y="6483"/>
                    <a:pt x="12352" y="6370"/>
                  </a:cubicBezTo>
                  <a:cubicBezTo>
                    <a:pt x="12255" y="6248"/>
                    <a:pt x="12118" y="6178"/>
                    <a:pt x="11973" y="6178"/>
                  </a:cubicBezTo>
                  <a:lnTo>
                    <a:pt x="8562" y="6178"/>
                  </a:lnTo>
                  <a:lnTo>
                    <a:pt x="8553" y="3839"/>
                  </a:lnTo>
                  <a:cubicBezTo>
                    <a:pt x="8553" y="3758"/>
                    <a:pt x="8553" y="3698"/>
                    <a:pt x="8556" y="3646"/>
                  </a:cubicBezTo>
                  <a:cubicBezTo>
                    <a:pt x="8559" y="3595"/>
                    <a:pt x="8565" y="3553"/>
                    <a:pt x="8577" y="3509"/>
                  </a:cubicBezTo>
                  <a:cubicBezTo>
                    <a:pt x="8593" y="3462"/>
                    <a:pt x="8617" y="3419"/>
                    <a:pt x="8648" y="3385"/>
                  </a:cubicBezTo>
                  <a:cubicBezTo>
                    <a:pt x="8678" y="3350"/>
                    <a:pt x="8716" y="3322"/>
                    <a:pt x="8758" y="3305"/>
                  </a:cubicBezTo>
                  <a:cubicBezTo>
                    <a:pt x="8796" y="3292"/>
                    <a:pt x="8833" y="3285"/>
                    <a:pt x="8878" y="3281"/>
                  </a:cubicBezTo>
                  <a:cubicBezTo>
                    <a:pt x="8924" y="3278"/>
                    <a:pt x="8978" y="3277"/>
                    <a:pt x="9049" y="3277"/>
                  </a:cubicBezTo>
                  <a:close/>
                  <a:moveTo>
                    <a:pt x="3716" y="3517"/>
                  </a:moveTo>
                  <a:cubicBezTo>
                    <a:pt x="4013" y="3517"/>
                    <a:pt x="4310" y="3646"/>
                    <a:pt x="4537" y="3902"/>
                  </a:cubicBezTo>
                  <a:cubicBezTo>
                    <a:pt x="4990" y="4415"/>
                    <a:pt x="4990" y="5247"/>
                    <a:pt x="4537" y="5760"/>
                  </a:cubicBezTo>
                  <a:cubicBezTo>
                    <a:pt x="4084" y="6273"/>
                    <a:pt x="3348" y="6273"/>
                    <a:pt x="2895" y="5760"/>
                  </a:cubicBezTo>
                  <a:cubicBezTo>
                    <a:pt x="2442" y="5247"/>
                    <a:pt x="2442" y="4415"/>
                    <a:pt x="2895" y="3902"/>
                  </a:cubicBezTo>
                  <a:cubicBezTo>
                    <a:pt x="3122" y="3646"/>
                    <a:pt x="3419" y="3517"/>
                    <a:pt x="3716" y="3517"/>
                  </a:cubicBezTo>
                  <a:close/>
                  <a:moveTo>
                    <a:pt x="3888" y="7101"/>
                  </a:moveTo>
                  <a:lnTo>
                    <a:pt x="11576" y="7101"/>
                  </a:lnTo>
                  <a:cubicBezTo>
                    <a:pt x="11535" y="7343"/>
                    <a:pt x="11434" y="7568"/>
                    <a:pt x="11286" y="7750"/>
                  </a:cubicBezTo>
                  <a:cubicBezTo>
                    <a:pt x="11069" y="8016"/>
                    <a:pt x="10766" y="8172"/>
                    <a:pt x="10445" y="8181"/>
                  </a:cubicBezTo>
                  <a:lnTo>
                    <a:pt x="5628" y="8174"/>
                  </a:lnTo>
                  <a:cubicBezTo>
                    <a:pt x="5528" y="8172"/>
                    <a:pt x="5429" y="8208"/>
                    <a:pt x="5349" y="8277"/>
                  </a:cubicBezTo>
                  <a:cubicBezTo>
                    <a:pt x="5256" y="8357"/>
                    <a:pt x="5194" y="8476"/>
                    <a:pt x="5177" y="8607"/>
                  </a:cubicBezTo>
                  <a:lnTo>
                    <a:pt x="5177" y="20697"/>
                  </a:lnTo>
                  <a:lnTo>
                    <a:pt x="4271" y="20697"/>
                  </a:lnTo>
                  <a:lnTo>
                    <a:pt x="4271" y="15303"/>
                  </a:lnTo>
                  <a:cubicBezTo>
                    <a:pt x="4271" y="15041"/>
                    <a:pt x="4084" y="14829"/>
                    <a:pt x="3852" y="14829"/>
                  </a:cubicBezTo>
                  <a:cubicBezTo>
                    <a:pt x="3621" y="14829"/>
                    <a:pt x="3433" y="15041"/>
                    <a:pt x="3433" y="15303"/>
                  </a:cubicBezTo>
                  <a:lnTo>
                    <a:pt x="3433" y="20697"/>
                  </a:lnTo>
                  <a:lnTo>
                    <a:pt x="2534" y="20697"/>
                  </a:lnTo>
                  <a:lnTo>
                    <a:pt x="2534" y="10500"/>
                  </a:lnTo>
                  <a:cubicBezTo>
                    <a:pt x="2534" y="10238"/>
                    <a:pt x="2346" y="10026"/>
                    <a:pt x="2115" y="10026"/>
                  </a:cubicBezTo>
                  <a:cubicBezTo>
                    <a:pt x="1883" y="10026"/>
                    <a:pt x="1696" y="10238"/>
                    <a:pt x="1696" y="10500"/>
                  </a:cubicBezTo>
                  <a:lnTo>
                    <a:pt x="1696" y="15054"/>
                  </a:lnTo>
                  <a:lnTo>
                    <a:pt x="1628" y="15054"/>
                  </a:lnTo>
                  <a:cubicBezTo>
                    <a:pt x="1382" y="15009"/>
                    <a:pt x="1161" y="14854"/>
                    <a:pt x="1015" y="14624"/>
                  </a:cubicBezTo>
                  <a:cubicBezTo>
                    <a:pt x="913" y="14462"/>
                    <a:pt x="854" y="14270"/>
                    <a:pt x="845" y="14072"/>
                  </a:cubicBezTo>
                  <a:lnTo>
                    <a:pt x="845" y="10440"/>
                  </a:lnTo>
                  <a:cubicBezTo>
                    <a:pt x="844" y="9528"/>
                    <a:pt x="1173" y="8657"/>
                    <a:pt x="1754" y="8027"/>
                  </a:cubicBezTo>
                  <a:cubicBezTo>
                    <a:pt x="2327" y="7406"/>
                    <a:pt x="3096" y="7072"/>
                    <a:pt x="3888" y="7101"/>
                  </a:cubicBezTo>
                  <a:close/>
                  <a:moveTo>
                    <a:pt x="19295" y="7327"/>
                  </a:moveTo>
                  <a:cubicBezTo>
                    <a:pt x="19193" y="7327"/>
                    <a:pt x="19091" y="7371"/>
                    <a:pt x="19013" y="7460"/>
                  </a:cubicBezTo>
                  <a:cubicBezTo>
                    <a:pt x="18858" y="7636"/>
                    <a:pt x="18858" y="7922"/>
                    <a:pt x="19013" y="8098"/>
                  </a:cubicBezTo>
                  <a:cubicBezTo>
                    <a:pt x="19169" y="8274"/>
                    <a:pt x="19422" y="8274"/>
                    <a:pt x="19578" y="8098"/>
                  </a:cubicBezTo>
                  <a:cubicBezTo>
                    <a:pt x="19734" y="7922"/>
                    <a:pt x="19734" y="7636"/>
                    <a:pt x="19578" y="7460"/>
                  </a:cubicBezTo>
                  <a:cubicBezTo>
                    <a:pt x="19500" y="7371"/>
                    <a:pt x="19397" y="7327"/>
                    <a:pt x="19295" y="7327"/>
                  </a:cubicBezTo>
                  <a:close/>
                  <a:moveTo>
                    <a:pt x="18079" y="8727"/>
                  </a:moveTo>
                  <a:cubicBezTo>
                    <a:pt x="17966" y="8717"/>
                    <a:pt x="17849" y="8758"/>
                    <a:pt x="17760" y="8854"/>
                  </a:cubicBezTo>
                  <a:lnTo>
                    <a:pt x="15892" y="10967"/>
                  </a:lnTo>
                  <a:lnTo>
                    <a:pt x="15219" y="10206"/>
                  </a:lnTo>
                  <a:cubicBezTo>
                    <a:pt x="15139" y="10115"/>
                    <a:pt x="15029" y="10066"/>
                    <a:pt x="14916" y="10069"/>
                  </a:cubicBezTo>
                  <a:cubicBezTo>
                    <a:pt x="14810" y="10073"/>
                    <a:pt x="14710" y="10121"/>
                    <a:pt x="14636" y="10206"/>
                  </a:cubicBezTo>
                  <a:lnTo>
                    <a:pt x="12299" y="12850"/>
                  </a:lnTo>
                  <a:lnTo>
                    <a:pt x="11645" y="12111"/>
                  </a:lnTo>
                  <a:cubicBezTo>
                    <a:pt x="11573" y="12029"/>
                    <a:pt x="11476" y="11981"/>
                    <a:pt x="11374" y="11977"/>
                  </a:cubicBezTo>
                  <a:cubicBezTo>
                    <a:pt x="11262" y="11972"/>
                    <a:pt x="11153" y="12021"/>
                    <a:pt x="11074" y="12111"/>
                  </a:cubicBezTo>
                  <a:lnTo>
                    <a:pt x="9806" y="13546"/>
                  </a:lnTo>
                  <a:cubicBezTo>
                    <a:pt x="9679" y="13714"/>
                    <a:pt x="9678" y="13961"/>
                    <a:pt x="9804" y="14129"/>
                  </a:cubicBezTo>
                  <a:cubicBezTo>
                    <a:pt x="9954" y="14329"/>
                    <a:pt x="10220" y="14349"/>
                    <a:pt x="10391" y="14173"/>
                  </a:cubicBezTo>
                  <a:lnTo>
                    <a:pt x="11337" y="13094"/>
                  </a:lnTo>
                  <a:lnTo>
                    <a:pt x="12029" y="13879"/>
                  </a:lnTo>
                  <a:cubicBezTo>
                    <a:pt x="12093" y="13949"/>
                    <a:pt x="12178" y="13991"/>
                    <a:pt x="12268" y="13995"/>
                  </a:cubicBezTo>
                  <a:cubicBezTo>
                    <a:pt x="12369" y="14001"/>
                    <a:pt x="12468" y="13958"/>
                    <a:pt x="12540" y="13879"/>
                  </a:cubicBezTo>
                  <a:lnTo>
                    <a:pt x="14918" y="11188"/>
                  </a:lnTo>
                  <a:lnTo>
                    <a:pt x="15621" y="11982"/>
                  </a:lnTo>
                  <a:cubicBezTo>
                    <a:pt x="15691" y="12067"/>
                    <a:pt x="15789" y="12114"/>
                    <a:pt x="15891" y="12114"/>
                  </a:cubicBezTo>
                  <a:cubicBezTo>
                    <a:pt x="15992" y="12113"/>
                    <a:pt x="16089" y="12066"/>
                    <a:pt x="16158" y="11982"/>
                  </a:cubicBezTo>
                  <a:lnTo>
                    <a:pt x="18341" y="9512"/>
                  </a:lnTo>
                  <a:cubicBezTo>
                    <a:pt x="18485" y="9350"/>
                    <a:pt x="18500" y="9093"/>
                    <a:pt x="18376" y="8910"/>
                  </a:cubicBezTo>
                  <a:cubicBezTo>
                    <a:pt x="18301" y="8799"/>
                    <a:pt x="18192" y="8737"/>
                    <a:pt x="18079" y="8727"/>
                  </a:cubicBezTo>
                  <a:close/>
                  <a:moveTo>
                    <a:pt x="8130" y="10048"/>
                  </a:moveTo>
                  <a:cubicBezTo>
                    <a:pt x="8017" y="10048"/>
                    <a:pt x="7904" y="10097"/>
                    <a:pt x="7818" y="10194"/>
                  </a:cubicBezTo>
                  <a:cubicBezTo>
                    <a:pt x="7645" y="10389"/>
                    <a:pt x="7645" y="10706"/>
                    <a:pt x="7818" y="10901"/>
                  </a:cubicBezTo>
                  <a:cubicBezTo>
                    <a:pt x="7990" y="11096"/>
                    <a:pt x="8270" y="11096"/>
                    <a:pt x="8442" y="10901"/>
                  </a:cubicBezTo>
                  <a:cubicBezTo>
                    <a:pt x="8615" y="10706"/>
                    <a:pt x="8615" y="10389"/>
                    <a:pt x="8442" y="10194"/>
                  </a:cubicBezTo>
                  <a:cubicBezTo>
                    <a:pt x="8356" y="10097"/>
                    <a:pt x="8243" y="10048"/>
                    <a:pt x="8130" y="10048"/>
                  </a:cubicBezTo>
                  <a:close/>
                  <a:moveTo>
                    <a:pt x="14077" y="16577"/>
                  </a:moveTo>
                  <a:lnTo>
                    <a:pt x="15538" y="16577"/>
                  </a:lnTo>
                  <a:lnTo>
                    <a:pt x="16746" y="20697"/>
                  </a:lnTo>
                  <a:lnTo>
                    <a:pt x="12814" y="20697"/>
                  </a:lnTo>
                  <a:lnTo>
                    <a:pt x="14077" y="16577"/>
                  </a:lnTo>
                  <a:close/>
                </a:path>
              </a:pathLst>
            </a:custGeom>
            <a:solidFill>
              <a:srgbClr val="A4EA7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66E5DDF8-070D-4DBF-974A-F577FF21795A}"/>
              </a:ext>
            </a:extLst>
          </p:cNvPr>
          <p:cNvSpPr/>
          <p:nvPr/>
        </p:nvSpPr>
        <p:spPr>
          <a:xfrm>
            <a:off x="5551333" y="2227143"/>
            <a:ext cx="1778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4000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altLang="zh-TW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TW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46F58D40-4C64-4946-8085-637283E3D15E}"/>
              </a:ext>
            </a:extLst>
          </p:cNvPr>
          <p:cNvSpPr/>
          <p:nvPr/>
        </p:nvSpPr>
        <p:spPr>
          <a:xfrm>
            <a:off x="7104659" y="3369091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East </a:t>
            </a:r>
            <a:r>
              <a:rPr lang="en-US" altLang="zh-TW" sz="4000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TW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TW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049158E-4C4E-4DB8-84DA-27F2AA5A444B}"/>
              </a:ext>
            </a:extLst>
          </p:cNvPr>
          <p:cNvSpPr/>
          <p:nvPr/>
        </p:nvSpPr>
        <p:spPr>
          <a:xfrm>
            <a:off x="1563483" y="4076977"/>
            <a:ext cx="27831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Maharashtra</a:t>
            </a:r>
            <a:r>
              <a:rPr lang="zh-TW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4000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altLang="zh-TW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TW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A3328C15-A186-4205-ABB4-49597A01DA23}"/>
              </a:ext>
            </a:extLst>
          </p:cNvPr>
          <p:cNvSpPr/>
          <p:nvPr/>
        </p:nvSpPr>
        <p:spPr>
          <a:xfrm>
            <a:off x="5458385" y="4662642"/>
            <a:ext cx="2792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Andhra Pradesh </a:t>
            </a:r>
            <a:r>
              <a:rPr lang="en-US" altLang="zh-TW" sz="4000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TW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TW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8F506B7C-F5F4-4BD1-9D12-0AB2FC408B13}"/>
              </a:ext>
            </a:extLst>
          </p:cNvPr>
          <p:cNvSpPr/>
          <p:nvPr/>
        </p:nvSpPr>
        <p:spPr>
          <a:xfrm>
            <a:off x="2063936" y="4784863"/>
            <a:ext cx="2390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Karnataka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4000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altLang="zh-TW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TW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DF5B22C8-06B0-4686-B272-D68738EA8FD6}"/>
              </a:ext>
            </a:extLst>
          </p:cNvPr>
          <p:cNvSpPr/>
          <p:nvPr/>
        </p:nvSpPr>
        <p:spPr>
          <a:xfrm>
            <a:off x="5243556" y="5565820"/>
            <a:ext cx="2561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Tamil Nadu</a:t>
            </a:r>
            <a:r>
              <a:rPr lang="zh-TW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4000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altLang="zh-TW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TW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F779DAE2-60EA-467F-8C6D-7399FB4F5791}"/>
              </a:ext>
            </a:extLst>
          </p:cNvPr>
          <p:cNvSpPr/>
          <p:nvPr/>
        </p:nvSpPr>
        <p:spPr>
          <a:xfrm>
            <a:off x="3308513" y="5492749"/>
            <a:ext cx="1459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Kerala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4000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TW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TW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71D21624-D7E0-4880-AB9E-87BAF25064F0}"/>
              </a:ext>
            </a:extLst>
          </p:cNvPr>
          <p:cNvSpPr/>
          <p:nvPr/>
        </p:nvSpPr>
        <p:spPr>
          <a:xfrm>
            <a:off x="197109" y="1351325"/>
            <a:ext cx="5588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="1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Percentage of Saints Going out for Home Meeting</a:t>
            </a:r>
          </a:p>
          <a:p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各州聖徒出访家聚会比例</a:t>
            </a:r>
            <a:endParaRPr lang="zh-CN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04991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7227B0C1-3A59-4E5F-8FE5-15EE22BE992A}"/>
              </a:ext>
            </a:extLst>
          </p:cNvPr>
          <p:cNvGrpSpPr/>
          <p:nvPr/>
        </p:nvGrpSpPr>
        <p:grpSpPr>
          <a:xfrm>
            <a:off x="-98983" y="-67881"/>
            <a:ext cx="9323163" cy="6973802"/>
            <a:chOff x="-98983" y="-67881"/>
            <a:chExt cx="9323163" cy="6973802"/>
          </a:xfrm>
        </p:grpSpPr>
        <p:pic>
          <p:nvPicPr>
            <p:cNvPr id="15" name="Picture 2" descr="C:\Users\user\Downloads\IMG-20180719-WA0003.jpg">
              <a:extLst>
                <a:ext uri="{FF2B5EF4-FFF2-40B4-BE49-F238E27FC236}">
                  <a16:creationId xmlns:a16="http://schemas.microsoft.com/office/drawing/2014/main" xmlns="" id="{3F7D85AF-7909-4663-9614-23B2363264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98983" y="3429000"/>
              <a:ext cx="5006464" cy="34636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4.jpeg" descr="未命名3.jpg"/>
            <p:cNvPicPr>
              <a:picLocks noChangeAspect="1"/>
            </p:cNvPicPr>
            <p:nvPr/>
          </p:nvPicPr>
          <p:blipFill>
            <a:blip r:embed="rId4">
              <a:alphaModFix amt="85000"/>
              <a:extLst/>
            </a:blip>
            <a:stretch>
              <a:fillRect/>
            </a:stretch>
          </p:blipFill>
          <p:spPr>
            <a:xfrm>
              <a:off x="0" y="0"/>
              <a:ext cx="4760822" cy="3495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Content Placeholder 5">
              <a:extLst>
                <a:ext uri="{FF2B5EF4-FFF2-40B4-BE49-F238E27FC236}">
                  <a16:creationId xmlns:a16="http://schemas.microsoft.com/office/drawing/2014/main" xmlns="" id="{8C5E550A-2467-436E-8A02-133335678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15902" y="3377921"/>
              <a:ext cx="4708278" cy="352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7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4959" y="-67881"/>
              <a:ext cx="4582705" cy="36273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群組 7"/>
          <p:cNvGrpSpPr/>
          <p:nvPr/>
        </p:nvGrpSpPr>
        <p:grpSpPr>
          <a:xfrm>
            <a:off x="1600675" y="1587259"/>
            <a:ext cx="6266684" cy="3259394"/>
            <a:chOff x="1402938" y="1387680"/>
            <a:chExt cx="6266684" cy="3259394"/>
          </a:xfrm>
        </p:grpSpPr>
        <p:grpSp>
          <p:nvGrpSpPr>
            <p:cNvPr id="9" name="群組 8"/>
            <p:cNvGrpSpPr/>
            <p:nvPr/>
          </p:nvGrpSpPr>
          <p:grpSpPr>
            <a:xfrm>
              <a:off x="1402938" y="1387680"/>
              <a:ext cx="6266684" cy="3259394"/>
              <a:chOff x="1239556" y="1784554"/>
              <a:chExt cx="6266684" cy="3259394"/>
            </a:xfrm>
          </p:grpSpPr>
          <p:sp>
            <p:nvSpPr>
              <p:cNvPr id="11" name="圓角矩形 10"/>
              <p:cNvSpPr/>
              <p:nvPr/>
            </p:nvSpPr>
            <p:spPr>
              <a:xfrm>
                <a:off x="1460090" y="1784554"/>
                <a:ext cx="5855110" cy="3259394"/>
              </a:xfrm>
              <a:prstGeom prst="roundRect">
                <a:avLst>
                  <a:gd name="adj" fmla="val 7617"/>
                </a:avLst>
              </a:prstGeom>
              <a:solidFill>
                <a:srgbClr val="002060">
                  <a:alpha val="55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2" name="Shape 133"/>
              <p:cNvSpPr/>
              <p:nvPr/>
            </p:nvSpPr>
            <p:spPr>
              <a:xfrm>
                <a:off x="1239556" y="2001835"/>
                <a:ext cx="6266684" cy="156966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algn="ctr">
                  <a:defRPr sz="6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sz="4800" dirty="0">
                    <a:latin typeface="Arial" charset="0"/>
                    <a:ea typeface="Arial" charset="0"/>
                    <a:cs typeface="Arial" charset="0"/>
                  </a:rPr>
                  <a:t>The </a:t>
                </a:r>
                <a:r>
                  <a:rPr lang="en-US" sz="4800" dirty="0">
                    <a:latin typeface="Arial" charset="0"/>
                    <a:ea typeface="Arial" charset="0"/>
                    <a:cs typeface="Arial" charset="0"/>
                  </a:rPr>
                  <a:t>Churches</a:t>
                </a:r>
                <a:br>
                  <a:rPr lang="en-US" sz="4800" dirty="0">
                    <a:latin typeface="Arial" charset="0"/>
                    <a:ea typeface="Arial" charset="0"/>
                    <a:cs typeface="Arial" charset="0"/>
                  </a:rPr>
                </a:br>
                <a:r>
                  <a:rPr sz="4800" dirty="0">
                    <a:latin typeface="Arial" charset="0"/>
                    <a:ea typeface="Arial" charset="0"/>
                    <a:cs typeface="Arial" charset="0"/>
                  </a:rPr>
                  <a:t>in India</a:t>
                </a:r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1784555" y="4203290"/>
                <a:ext cx="5206180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sz="4000" dirty="0">
                    <a:solidFill>
                      <a:schemeClr val="bg1">
                        <a:lumMod val="9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Heiti TC Light" charset="-120"/>
                  </a:rPr>
                  <a:t>印度众召会概况</a:t>
                </a:r>
                <a:endParaRPr kumimoji="0" lang="zh-TW" altLang="en-US" sz="40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  <a:sym typeface="Calibri"/>
                </a:endParaRPr>
              </a:p>
            </p:txBody>
          </p:sp>
        </p:grpSp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8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39413" y="3104060"/>
              <a:ext cx="5265173" cy="7226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635609" y="973378"/>
            <a:ext cx="6799007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8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Propagation</a:t>
            </a:r>
            <a:r>
              <a:rPr sz="1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sz="1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 New Churches—Spreading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zh-TW" altLang="en-US" sz="3600" b="1" dirty="0">
                <a:solidFill>
                  <a:srgbClr val="A4EA7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开展新召会－扩增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602997"/>
            <a:ext cx="9144000" cy="231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C366175-77B6-4078-AB70-5D64ECC4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31" y="310073"/>
            <a:ext cx="3857774" cy="1058096"/>
          </a:xfrm>
        </p:spPr>
        <p:txBody>
          <a:bodyPr>
            <a:normAutofit/>
          </a:bodyPr>
          <a:lstStyle/>
          <a:p>
            <a:pPr hangingPunct="1"/>
            <a:r>
              <a:rPr lang="en-US" altLang="zh-TW" sz="3200" b="1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Burden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负担</a:t>
            </a:r>
            <a:endParaRPr lang="zh-TW" altLang="en-US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EE7F95C3-A506-4C7D-A51F-7775FCF347FA}"/>
              </a:ext>
            </a:extLst>
          </p:cNvPr>
          <p:cNvGrpSpPr/>
          <p:nvPr/>
        </p:nvGrpSpPr>
        <p:grpSpPr>
          <a:xfrm>
            <a:off x="334450" y="1089287"/>
            <a:ext cx="8474257" cy="1200329"/>
            <a:chOff x="80936" y="1370789"/>
            <a:chExt cx="5566734" cy="1200329"/>
          </a:xfrm>
        </p:grpSpPr>
        <p:sp>
          <p:nvSpPr>
            <p:cNvPr id="10" name="矩形 9"/>
            <p:cNvSpPr/>
            <p:nvPr/>
          </p:nvSpPr>
          <p:spPr>
            <a:xfrm>
              <a:off x="604555" y="1370789"/>
              <a:ext cx="504311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Gaining All the Major Cities</a:t>
              </a:r>
              <a:r>
                <a:rPr lang="zh-TW" altLang="en-US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TW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(14/29 states no church</a:t>
              </a:r>
              <a:r>
                <a:rPr lang="en-US" altLang="zh-TW" sz="2400" b="1" dirty="0" smtClean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)</a:t>
              </a:r>
            </a:p>
            <a:p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得着所有主要城市（目前仍有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14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州（共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29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）没有召会）</a:t>
              </a:r>
              <a:endParaRPr lang="zh-CN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xmlns="" id="{61EC953A-BDAA-4C91-9360-000022DD6D37}"/>
                </a:ext>
              </a:extLst>
            </p:cNvPr>
            <p:cNvSpPr/>
            <p:nvPr/>
          </p:nvSpPr>
          <p:spPr>
            <a:xfrm>
              <a:off x="80936" y="1838122"/>
              <a:ext cx="484868" cy="54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4630" y="0"/>
                  </a:moveTo>
                  <a:cubicBezTo>
                    <a:pt x="14012" y="0"/>
                    <a:pt x="13394" y="266"/>
                    <a:pt x="12922" y="800"/>
                  </a:cubicBezTo>
                  <a:cubicBezTo>
                    <a:pt x="12531" y="1243"/>
                    <a:pt x="12303" y="1799"/>
                    <a:pt x="12236" y="2374"/>
                  </a:cubicBezTo>
                  <a:lnTo>
                    <a:pt x="9567" y="2374"/>
                  </a:lnTo>
                  <a:lnTo>
                    <a:pt x="9558" y="2374"/>
                  </a:lnTo>
                  <a:cubicBezTo>
                    <a:pt x="9286" y="2374"/>
                    <a:pt x="9081" y="2375"/>
                    <a:pt x="8908" y="2388"/>
                  </a:cubicBezTo>
                  <a:cubicBezTo>
                    <a:pt x="8735" y="2401"/>
                    <a:pt x="8594" y="2427"/>
                    <a:pt x="8449" y="2479"/>
                  </a:cubicBezTo>
                  <a:cubicBezTo>
                    <a:pt x="8289" y="2545"/>
                    <a:pt x="8146" y="2649"/>
                    <a:pt x="8028" y="2782"/>
                  </a:cubicBezTo>
                  <a:cubicBezTo>
                    <a:pt x="7911" y="2915"/>
                    <a:pt x="7819" y="3077"/>
                    <a:pt x="7760" y="3258"/>
                  </a:cubicBezTo>
                  <a:cubicBezTo>
                    <a:pt x="7714" y="3423"/>
                    <a:pt x="7691" y="3584"/>
                    <a:pt x="7679" y="3779"/>
                  </a:cubicBezTo>
                  <a:cubicBezTo>
                    <a:pt x="7667" y="3975"/>
                    <a:pt x="7668" y="4207"/>
                    <a:pt x="7668" y="4513"/>
                  </a:cubicBezTo>
                  <a:lnTo>
                    <a:pt x="7675" y="6178"/>
                  </a:lnTo>
                  <a:lnTo>
                    <a:pt x="5282" y="6178"/>
                  </a:lnTo>
                  <a:cubicBezTo>
                    <a:pt x="5870" y="5305"/>
                    <a:pt x="5813" y="4054"/>
                    <a:pt x="5108" y="3256"/>
                  </a:cubicBezTo>
                  <a:cubicBezTo>
                    <a:pt x="4724" y="2821"/>
                    <a:pt x="4220" y="2603"/>
                    <a:pt x="3716" y="2603"/>
                  </a:cubicBezTo>
                  <a:cubicBezTo>
                    <a:pt x="3213" y="2603"/>
                    <a:pt x="2709" y="2821"/>
                    <a:pt x="2324" y="3256"/>
                  </a:cubicBezTo>
                  <a:cubicBezTo>
                    <a:pt x="1556" y="4126"/>
                    <a:pt x="1556" y="5536"/>
                    <a:pt x="2324" y="6406"/>
                  </a:cubicBezTo>
                  <a:cubicBezTo>
                    <a:pt x="2353" y="6438"/>
                    <a:pt x="2383" y="6467"/>
                    <a:pt x="2412" y="6497"/>
                  </a:cubicBezTo>
                  <a:cubicBezTo>
                    <a:pt x="1750" y="6767"/>
                    <a:pt x="1170" y="7247"/>
                    <a:pt x="744" y="7881"/>
                  </a:cubicBezTo>
                  <a:cubicBezTo>
                    <a:pt x="287" y="8561"/>
                    <a:pt x="27" y="9386"/>
                    <a:pt x="1" y="10240"/>
                  </a:cubicBezTo>
                  <a:lnTo>
                    <a:pt x="1" y="13932"/>
                  </a:lnTo>
                  <a:cubicBezTo>
                    <a:pt x="-7" y="14381"/>
                    <a:pt x="117" y="14819"/>
                    <a:pt x="355" y="15179"/>
                  </a:cubicBezTo>
                  <a:cubicBezTo>
                    <a:pt x="662" y="15643"/>
                    <a:pt x="1129" y="15938"/>
                    <a:pt x="1640" y="15989"/>
                  </a:cubicBezTo>
                  <a:lnTo>
                    <a:pt x="1696" y="15989"/>
                  </a:lnTo>
                  <a:lnTo>
                    <a:pt x="1696" y="20697"/>
                  </a:lnTo>
                  <a:lnTo>
                    <a:pt x="627" y="20697"/>
                  </a:lnTo>
                  <a:cubicBezTo>
                    <a:pt x="407" y="20697"/>
                    <a:pt x="228" y="20900"/>
                    <a:pt x="228" y="21149"/>
                  </a:cubicBezTo>
                  <a:cubicBezTo>
                    <a:pt x="228" y="21398"/>
                    <a:pt x="407" y="21600"/>
                    <a:pt x="627" y="21600"/>
                  </a:cubicBezTo>
                  <a:lnTo>
                    <a:pt x="20830" y="21600"/>
                  </a:lnTo>
                  <a:cubicBezTo>
                    <a:pt x="21050" y="21600"/>
                    <a:pt x="21230" y="21398"/>
                    <a:pt x="21230" y="21149"/>
                  </a:cubicBezTo>
                  <a:cubicBezTo>
                    <a:pt x="21230" y="20900"/>
                    <a:pt x="21050" y="20697"/>
                    <a:pt x="20830" y="20697"/>
                  </a:cubicBezTo>
                  <a:lnTo>
                    <a:pt x="17587" y="20697"/>
                  </a:lnTo>
                  <a:lnTo>
                    <a:pt x="16378" y="16577"/>
                  </a:lnTo>
                  <a:lnTo>
                    <a:pt x="19694" y="16577"/>
                  </a:lnTo>
                  <a:cubicBezTo>
                    <a:pt x="19969" y="16577"/>
                    <a:pt x="20175" y="16577"/>
                    <a:pt x="20349" y="16564"/>
                  </a:cubicBezTo>
                  <a:cubicBezTo>
                    <a:pt x="20524" y="16551"/>
                    <a:pt x="20666" y="16524"/>
                    <a:pt x="20812" y="16472"/>
                  </a:cubicBezTo>
                  <a:cubicBezTo>
                    <a:pt x="20972" y="16406"/>
                    <a:pt x="21115" y="16302"/>
                    <a:pt x="21232" y="16169"/>
                  </a:cubicBezTo>
                  <a:cubicBezTo>
                    <a:pt x="21350" y="16036"/>
                    <a:pt x="21442" y="15874"/>
                    <a:pt x="21500" y="15693"/>
                  </a:cubicBezTo>
                  <a:cubicBezTo>
                    <a:pt x="21546" y="15528"/>
                    <a:pt x="21570" y="15367"/>
                    <a:pt x="21581" y="15171"/>
                  </a:cubicBezTo>
                  <a:cubicBezTo>
                    <a:pt x="21593" y="14976"/>
                    <a:pt x="21593" y="14744"/>
                    <a:pt x="21593" y="14438"/>
                  </a:cubicBezTo>
                  <a:lnTo>
                    <a:pt x="21593" y="4523"/>
                  </a:lnTo>
                  <a:cubicBezTo>
                    <a:pt x="21593" y="4211"/>
                    <a:pt x="21593" y="3978"/>
                    <a:pt x="21581" y="3781"/>
                  </a:cubicBezTo>
                  <a:cubicBezTo>
                    <a:pt x="21570" y="3584"/>
                    <a:pt x="21546" y="3423"/>
                    <a:pt x="21500" y="3258"/>
                  </a:cubicBezTo>
                  <a:cubicBezTo>
                    <a:pt x="21442" y="3077"/>
                    <a:pt x="21350" y="2915"/>
                    <a:pt x="21232" y="2782"/>
                  </a:cubicBezTo>
                  <a:cubicBezTo>
                    <a:pt x="21115" y="2649"/>
                    <a:pt x="20972" y="2545"/>
                    <a:pt x="20812" y="2479"/>
                  </a:cubicBezTo>
                  <a:cubicBezTo>
                    <a:pt x="20666" y="2427"/>
                    <a:pt x="20524" y="2400"/>
                    <a:pt x="20351" y="2387"/>
                  </a:cubicBezTo>
                  <a:cubicBezTo>
                    <a:pt x="20178" y="2374"/>
                    <a:pt x="19973" y="2374"/>
                    <a:pt x="19702" y="2374"/>
                  </a:cubicBezTo>
                  <a:lnTo>
                    <a:pt x="17024" y="2374"/>
                  </a:lnTo>
                  <a:cubicBezTo>
                    <a:pt x="16957" y="1799"/>
                    <a:pt x="16730" y="1243"/>
                    <a:pt x="16339" y="800"/>
                  </a:cubicBezTo>
                  <a:cubicBezTo>
                    <a:pt x="15867" y="266"/>
                    <a:pt x="15249" y="0"/>
                    <a:pt x="14630" y="0"/>
                  </a:cubicBezTo>
                  <a:close/>
                  <a:moveTo>
                    <a:pt x="14630" y="924"/>
                  </a:moveTo>
                  <a:cubicBezTo>
                    <a:pt x="15039" y="924"/>
                    <a:pt x="15449" y="1101"/>
                    <a:pt x="15761" y="1454"/>
                  </a:cubicBezTo>
                  <a:cubicBezTo>
                    <a:pt x="15992" y="1715"/>
                    <a:pt x="16137" y="2037"/>
                    <a:pt x="16196" y="2374"/>
                  </a:cubicBezTo>
                  <a:lnTo>
                    <a:pt x="13064" y="2374"/>
                  </a:lnTo>
                  <a:cubicBezTo>
                    <a:pt x="13124" y="2037"/>
                    <a:pt x="13268" y="1715"/>
                    <a:pt x="13500" y="1454"/>
                  </a:cubicBezTo>
                  <a:cubicBezTo>
                    <a:pt x="13812" y="1101"/>
                    <a:pt x="14221" y="924"/>
                    <a:pt x="14630" y="924"/>
                  </a:cubicBezTo>
                  <a:close/>
                  <a:moveTo>
                    <a:pt x="9049" y="3277"/>
                  </a:moveTo>
                  <a:lnTo>
                    <a:pt x="9051" y="3277"/>
                  </a:lnTo>
                  <a:lnTo>
                    <a:pt x="20211" y="3277"/>
                  </a:lnTo>
                  <a:cubicBezTo>
                    <a:pt x="20282" y="3277"/>
                    <a:pt x="20336" y="3278"/>
                    <a:pt x="20381" y="3281"/>
                  </a:cubicBezTo>
                  <a:cubicBezTo>
                    <a:pt x="20427" y="3285"/>
                    <a:pt x="20464" y="3291"/>
                    <a:pt x="20502" y="3305"/>
                  </a:cubicBezTo>
                  <a:cubicBezTo>
                    <a:pt x="20544" y="3322"/>
                    <a:pt x="20582" y="3350"/>
                    <a:pt x="20613" y="3385"/>
                  </a:cubicBezTo>
                  <a:cubicBezTo>
                    <a:pt x="20644" y="3419"/>
                    <a:pt x="20668" y="3462"/>
                    <a:pt x="20683" y="3509"/>
                  </a:cubicBezTo>
                  <a:cubicBezTo>
                    <a:pt x="20695" y="3553"/>
                    <a:pt x="20701" y="3595"/>
                    <a:pt x="20704" y="3646"/>
                  </a:cubicBezTo>
                  <a:cubicBezTo>
                    <a:pt x="20707" y="3698"/>
                    <a:pt x="20707" y="3759"/>
                    <a:pt x="20707" y="3841"/>
                  </a:cubicBezTo>
                  <a:lnTo>
                    <a:pt x="20707" y="15112"/>
                  </a:lnTo>
                  <a:cubicBezTo>
                    <a:pt x="20707" y="15193"/>
                    <a:pt x="20707" y="15253"/>
                    <a:pt x="20704" y="15304"/>
                  </a:cubicBezTo>
                  <a:cubicBezTo>
                    <a:pt x="20701" y="15356"/>
                    <a:pt x="20695" y="15398"/>
                    <a:pt x="20683" y="15441"/>
                  </a:cubicBezTo>
                  <a:cubicBezTo>
                    <a:pt x="20668" y="15489"/>
                    <a:pt x="20644" y="15531"/>
                    <a:pt x="20613" y="15566"/>
                  </a:cubicBezTo>
                  <a:cubicBezTo>
                    <a:pt x="20582" y="15601"/>
                    <a:pt x="20544" y="15628"/>
                    <a:pt x="20502" y="15646"/>
                  </a:cubicBezTo>
                  <a:cubicBezTo>
                    <a:pt x="20464" y="15659"/>
                    <a:pt x="20427" y="15666"/>
                    <a:pt x="20381" y="15670"/>
                  </a:cubicBezTo>
                  <a:cubicBezTo>
                    <a:pt x="20336" y="15673"/>
                    <a:pt x="20281" y="15674"/>
                    <a:pt x="20209" y="15674"/>
                  </a:cubicBezTo>
                  <a:lnTo>
                    <a:pt x="9049" y="15674"/>
                  </a:lnTo>
                  <a:cubicBezTo>
                    <a:pt x="8978" y="15674"/>
                    <a:pt x="8924" y="15673"/>
                    <a:pt x="8879" y="15670"/>
                  </a:cubicBezTo>
                  <a:cubicBezTo>
                    <a:pt x="8834" y="15666"/>
                    <a:pt x="8796" y="15659"/>
                    <a:pt x="8758" y="15646"/>
                  </a:cubicBezTo>
                  <a:cubicBezTo>
                    <a:pt x="8716" y="15628"/>
                    <a:pt x="8678" y="15601"/>
                    <a:pt x="8648" y="15566"/>
                  </a:cubicBezTo>
                  <a:cubicBezTo>
                    <a:pt x="8617" y="15531"/>
                    <a:pt x="8593" y="15489"/>
                    <a:pt x="8577" y="15441"/>
                  </a:cubicBezTo>
                  <a:cubicBezTo>
                    <a:pt x="8565" y="15398"/>
                    <a:pt x="8559" y="15356"/>
                    <a:pt x="8556" y="15304"/>
                  </a:cubicBezTo>
                  <a:cubicBezTo>
                    <a:pt x="8553" y="15253"/>
                    <a:pt x="8553" y="15191"/>
                    <a:pt x="8553" y="15110"/>
                  </a:cubicBezTo>
                  <a:lnTo>
                    <a:pt x="8553" y="12421"/>
                  </a:lnTo>
                  <a:cubicBezTo>
                    <a:pt x="8569" y="12138"/>
                    <a:pt x="8373" y="11897"/>
                    <a:pt x="8122" y="11890"/>
                  </a:cubicBezTo>
                  <a:cubicBezTo>
                    <a:pt x="7863" y="11884"/>
                    <a:pt x="7653" y="12128"/>
                    <a:pt x="7668" y="12421"/>
                  </a:cubicBezTo>
                  <a:lnTo>
                    <a:pt x="7668" y="14428"/>
                  </a:lnTo>
                  <a:cubicBezTo>
                    <a:pt x="7668" y="14739"/>
                    <a:pt x="7667" y="14973"/>
                    <a:pt x="7679" y="15170"/>
                  </a:cubicBezTo>
                  <a:cubicBezTo>
                    <a:pt x="7691" y="15367"/>
                    <a:pt x="7714" y="15528"/>
                    <a:pt x="7760" y="15693"/>
                  </a:cubicBezTo>
                  <a:cubicBezTo>
                    <a:pt x="7819" y="15874"/>
                    <a:pt x="7911" y="16036"/>
                    <a:pt x="8028" y="16169"/>
                  </a:cubicBezTo>
                  <a:cubicBezTo>
                    <a:pt x="8146" y="16302"/>
                    <a:pt x="8289" y="16406"/>
                    <a:pt x="8449" y="16472"/>
                  </a:cubicBezTo>
                  <a:cubicBezTo>
                    <a:pt x="8595" y="16524"/>
                    <a:pt x="8736" y="16551"/>
                    <a:pt x="8910" y="16564"/>
                  </a:cubicBezTo>
                  <a:cubicBezTo>
                    <a:pt x="9083" y="16577"/>
                    <a:pt x="9287" y="16577"/>
                    <a:pt x="9558" y="16577"/>
                  </a:cubicBezTo>
                  <a:lnTo>
                    <a:pt x="13233" y="16577"/>
                  </a:lnTo>
                  <a:lnTo>
                    <a:pt x="11970" y="20697"/>
                  </a:lnTo>
                  <a:lnTo>
                    <a:pt x="6014" y="20697"/>
                  </a:lnTo>
                  <a:lnTo>
                    <a:pt x="6014" y="9110"/>
                  </a:lnTo>
                  <a:lnTo>
                    <a:pt x="10413" y="9110"/>
                  </a:lnTo>
                  <a:cubicBezTo>
                    <a:pt x="10975" y="9093"/>
                    <a:pt x="11509" y="8824"/>
                    <a:pt x="11897" y="8363"/>
                  </a:cubicBezTo>
                  <a:cubicBezTo>
                    <a:pt x="12257" y="7935"/>
                    <a:pt x="12465" y="7373"/>
                    <a:pt x="12481" y="6782"/>
                  </a:cubicBezTo>
                  <a:cubicBezTo>
                    <a:pt x="12487" y="6631"/>
                    <a:pt x="12441" y="6483"/>
                    <a:pt x="12352" y="6370"/>
                  </a:cubicBezTo>
                  <a:cubicBezTo>
                    <a:pt x="12255" y="6248"/>
                    <a:pt x="12118" y="6178"/>
                    <a:pt x="11973" y="6178"/>
                  </a:cubicBezTo>
                  <a:lnTo>
                    <a:pt x="8562" y="6178"/>
                  </a:lnTo>
                  <a:lnTo>
                    <a:pt x="8553" y="3839"/>
                  </a:lnTo>
                  <a:cubicBezTo>
                    <a:pt x="8553" y="3758"/>
                    <a:pt x="8553" y="3698"/>
                    <a:pt x="8556" y="3646"/>
                  </a:cubicBezTo>
                  <a:cubicBezTo>
                    <a:pt x="8559" y="3595"/>
                    <a:pt x="8565" y="3553"/>
                    <a:pt x="8577" y="3509"/>
                  </a:cubicBezTo>
                  <a:cubicBezTo>
                    <a:pt x="8593" y="3462"/>
                    <a:pt x="8617" y="3419"/>
                    <a:pt x="8648" y="3385"/>
                  </a:cubicBezTo>
                  <a:cubicBezTo>
                    <a:pt x="8678" y="3350"/>
                    <a:pt x="8716" y="3322"/>
                    <a:pt x="8758" y="3305"/>
                  </a:cubicBezTo>
                  <a:cubicBezTo>
                    <a:pt x="8796" y="3292"/>
                    <a:pt x="8833" y="3285"/>
                    <a:pt x="8878" y="3281"/>
                  </a:cubicBezTo>
                  <a:cubicBezTo>
                    <a:pt x="8924" y="3278"/>
                    <a:pt x="8978" y="3277"/>
                    <a:pt x="9049" y="3277"/>
                  </a:cubicBezTo>
                  <a:close/>
                  <a:moveTo>
                    <a:pt x="3716" y="3517"/>
                  </a:moveTo>
                  <a:cubicBezTo>
                    <a:pt x="4013" y="3517"/>
                    <a:pt x="4310" y="3646"/>
                    <a:pt x="4537" y="3902"/>
                  </a:cubicBezTo>
                  <a:cubicBezTo>
                    <a:pt x="4990" y="4415"/>
                    <a:pt x="4990" y="5247"/>
                    <a:pt x="4537" y="5760"/>
                  </a:cubicBezTo>
                  <a:cubicBezTo>
                    <a:pt x="4084" y="6273"/>
                    <a:pt x="3348" y="6273"/>
                    <a:pt x="2895" y="5760"/>
                  </a:cubicBezTo>
                  <a:cubicBezTo>
                    <a:pt x="2442" y="5247"/>
                    <a:pt x="2442" y="4415"/>
                    <a:pt x="2895" y="3902"/>
                  </a:cubicBezTo>
                  <a:cubicBezTo>
                    <a:pt x="3122" y="3646"/>
                    <a:pt x="3419" y="3517"/>
                    <a:pt x="3716" y="3517"/>
                  </a:cubicBezTo>
                  <a:close/>
                  <a:moveTo>
                    <a:pt x="3888" y="7101"/>
                  </a:moveTo>
                  <a:lnTo>
                    <a:pt x="11576" y="7101"/>
                  </a:lnTo>
                  <a:cubicBezTo>
                    <a:pt x="11535" y="7343"/>
                    <a:pt x="11434" y="7568"/>
                    <a:pt x="11286" y="7750"/>
                  </a:cubicBezTo>
                  <a:cubicBezTo>
                    <a:pt x="11069" y="8016"/>
                    <a:pt x="10766" y="8172"/>
                    <a:pt x="10445" y="8181"/>
                  </a:cubicBezTo>
                  <a:lnTo>
                    <a:pt x="5628" y="8174"/>
                  </a:lnTo>
                  <a:cubicBezTo>
                    <a:pt x="5528" y="8172"/>
                    <a:pt x="5429" y="8208"/>
                    <a:pt x="5349" y="8277"/>
                  </a:cubicBezTo>
                  <a:cubicBezTo>
                    <a:pt x="5256" y="8357"/>
                    <a:pt x="5194" y="8476"/>
                    <a:pt x="5177" y="8607"/>
                  </a:cubicBezTo>
                  <a:lnTo>
                    <a:pt x="5177" y="20697"/>
                  </a:lnTo>
                  <a:lnTo>
                    <a:pt x="4271" y="20697"/>
                  </a:lnTo>
                  <a:lnTo>
                    <a:pt x="4271" y="15303"/>
                  </a:lnTo>
                  <a:cubicBezTo>
                    <a:pt x="4271" y="15041"/>
                    <a:pt x="4084" y="14829"/>
                    <a:pt x="3852" y="14829"/>
                  </a:cubicBezTo>
                  <a:cubicBezTo>
                    <a:pt x="3621" y="14829"/>
                    <a:pt x="3433" y="15041"/>
                    <a:pt x="3433" y="15303"/>
                  </a:cubicBezTo>
                  <a:lnTo>
                    <a:pt x="3433" y="20697"/>
                  </a:lnTo>
                  <a:lnTo>
                    <a:pt x="2534" y="20697"/>
                  </a:lnTo>
                  <a:lnTo>
                    <a:pt x="2534" y="10500"/>
                  </a:lnTo>
                  <a:cubicBezTo>
                    <a:pt x="2534" y="10238"/>
                    <a:pt x="2346" y="10026"/>
                    <a:pt x="2115" y="10026"/>
                  </a:cubicBezTo>
                  <a:cubicBezTo>
                    <a:pt x="1883" y="10026"/>
                    <a:pt x="1696" y="10238"/>
                    <a:pt x="1696" y="10500"/>
                  </a:cubicBezTo>
                  <a:lnTo>
                    <a:pt x="1696" y="15054"/>
                  </a:lnTo>
                  <a:lnTo>
                    <a:pt x="1628" y="15054"/>
                  </a:lnTo>
                  <a:cubicBezTo>
                    <a:pt x="1382" y="15009"/>
                    <a:pt x="1161" y="14854"/>
                    <a:pt x="1015" y="14624"/>
                  </a:cubicBezTo>
                  <a:cubicBezTo>
                    <a:pt x="913" y="14462"/>
                    <a:pt x="854" y="14270"/>
                    <a:pt x="845" y="14072"/>
                  </a:cubicBezTo>
                  <a:lnTo>
                    <a:pt x="845" y="10440"/>
                  </a:lnTo>
                  <a:cubicBezTo>
                    <a:pt x="844" y="9528"/>
                    <a:pt x="1173" y="8657"/>
                    <a:pt x="1754" y="8027"/>
                  </a:cubicBezTo>
                  <a:cubicBezTo>
                    <a:pt x="2327" y="7406"/>
                    <a:pt x="3096" y="7072"/>
                    <a:pt x="3888" y="7101"/>
                  </a:cubicBezTo>
                  <a:close/>
                  <a:moveTo>
                    <a:pt x="19295" y="7327"/>
                  </a:moveTo>
                  <a:cubicBezTo>
                    <a:pt x="19193" y="7327"/>
                    <a:pt x="19091" y="7371"/>
                    <a:pt x="19013" y="7460"/>
                  </a:cubicBezTo>
                  <a:cubicBezTo>
                    <a:pt x="18858" y="7636"/>
                    <a:pt x="18858" y="7922"/>
                    <a:pt x="19013" y="8098"/>
                  </a:cubicBezTo>
                  <a:cubicBezTo>
                    <a:pt x="19169" y="8274"/>
                    <a:pt x="19422" y="8274"/>
                    <a:pt x="19578" y="8098"/>
                  </a:cubicBezTo>
                  <a:cubicBezTo>
                    <a:pt x="19734" y="7922"/>
                    <a:pt x="19734" y="7636"/>
                    <a:pt x="19578" y="7460"/>
                  </a:cubicBezTo>
                  <a:cubicBezTo>
                    <a:pt x="19500" y="7371"/>
                    <a:pt x="19397" y="7327"/>
                    <a:pt x="19295" y="7327"/>
                  </a:cubicBezTo>
                  <a:close/>
                  <a:moveTo>
                    <a:pt x="18079" y="8727"/>
                  </a:moveTo>
                  <a:cubicBezTo>
                    <a:pt x="17966" y="8717"/>
                    <a:pt x="17849" y="8758"/>
                    <a:pt x="17760" y="8854"/>
                  </a:cubicBezTo>
                  <a:lnTo>
                    <a:pt x="15892" y="10967"/>
                  </a:lnTo>
                  <a:lnTo>
                    <a:pt x="15219" y="10206"/>
                  </a:lnTo>
                  <a:cubicBezTo>
                    <a:pt x="15139" y="10115"/>
                    <a:pt x="15029" y="10066"/>
                    <a:pt x="14916" y="10069"/>
                  </a:cubicBezTo>
                  <a:cubicBezTo>
                    <a:pt x="14810" y="10073"/>
                    <a:pt x="14710" y="10121"/>
                    <a:pt x="14636" y="10206"/>
                  </a:cubicBezTo>
                  <a:lnTo>
                    <a:pt x="12299" y="12850"/>
                  </a:lnTo>
                  <a:lnTo>
                    <a:pt x="11645" y="12111"/>
                  </a:lnTo>
                  <a:cubicBezTo>
                    <a:pt x="11573" y="12029"/>
                    <a:pt x="11476" y="11981"/>
                    <a:pt x="11374" y="11977"/>
                  </a:cubicBezTo>
                  <a:cubicBezTo>
                    <a:pt x="11262" y="11972"/>
                    <a:pt x="11153" y="12021"/>
                    <a:pt x="11074" y="12111"/>
                  </a:cubicBezTo>
                  <a:lnTo>
                    <a:pt x="9806" y="13546"/>
                  </a:lnTo>
                  <a:cubicBezTo>
                    <a:pt x="9679" y="13714"/>
                    <a:pt x="9678" y="13961"/>
                    <a:pt x="9804" y="14129"/>
                  </a:cubicBezTo>
                  <a:cubicBezTo>
                    <a:pt x="9954" y="14329"/>
                    <a:pt x="10220" y="14349"/>
                    <a:pt x="10391" y="14173"/>
                  </a:cubicBezTo>
                  <a:lnTo>
                    <a:pt x="11337" y="13094"/>
                  </a:lnTo>
                  <a:lnTo>
                    <a:pt x="12029" y="13879"/>
                  </a:lnTo>
                  <a:cubicBezTo>
                    <a:pt x="12093" y="13949"/>
                    <a:pt x="12178" y="13991"/>
                    <a:pt x="12268" y="13995"/>
                  </a:cubicBezTo>
                  <a:cubicBezTo>
                    <a:pt x="12369" y="14001"/>
                    <a:pt x="12468" y="13958"/>
                    <a:pt x="12540" y="13879"/>
                  </a:cubicBezTo>
                  <a:lnTo>
                    <a:pt x="14918" y="11188"/>
                  </a:lnTo>
                  <a:lnTo>
                    <a:pt x="15621" y="11982"/>
                  </a:lnTo>
                  <a:cubicBezTo>
                    <a:pt x="15691" y="12067"/>
                    <a:pt x="15789" y="12114"/>
                    <a:pt x="15891" y="12114"/>
                  </a:cubicBezTo>
                  <a:cubicBezTo>
                    <a:pt x="15992" y="12113"/>
                    <a:pt x="16089" y="12066"/>
                    <a:pt x="16158" y="11982"/>
                  </a:cubicBezTo>
                  <a:lnTo>
                    <a:pt x="18341" y="9512"/>
                  </a:lnTo>
                  <a:cubicBezTo>
                    <a:pt x="18485" y="9350"/>
                    <a:pt x="18500" y="9093"/>
                    <a:pt x="18376" y="8910"/>
                  </a:cubicBezTo>
                  <a:cubicBezTo>
                    <a:pt x="18301" y="8799"/>
                    <a:pt x="18192" y="8737"/>
                    <a:pt x="18079" y="8727"/>
                  </a:cubicBezTo>
                  <a:close/>
                  <a:moveTo>
                    <a:pt x="8130" y="10048"/>
                  </a:moveTo>
                  <a:cubicBezTo>
                    <a:pt x="8017" y="10048"/>
                    <a:pt x="7904" y="10097"/>
                    <a:pt x="7818" y="10194"/>
                  </a:cubicBezTo>
                  <a:cubicBezTo>
                    <a:pt x="7645" y="10389"/>
                    <a:pt x="7645" y="10706"/>
                    <a:pt x="7818" y="10901"/>
                  </a:cubicBezTo>
                  <a:cubicBezTo>
                    <a:pt x="7990" y="11096"/>
                    <a:pt x="8270" y="11096"/>
                    <a:pt x="8442" y="10901"/>
                  </a:cubicBezTo>
                  <a:cubicBezTo>
                    <a:pt x="8615" y="10706"/>
                    <a:pt x="8615" y="10389"/>
                    <a:pt x="8442" y="10194"/>
                  </a:cubicBezTo>
                  <a:cubicBezTo>
                    <a:pt x="8356" y="10097"/>
                    <a:pt x="8243" y="10048"/>
                    <a:pt x="8130" y="10048"/>
                  </a:cubicBezTo>
                  <a:close/>
                  <a:moveTo>
                    <a:pt x="14077" y="16577"/>
                  </a:moveTo>
                  <a:lnTo>
                    <a:pt x="15538" y="16577"/>
                  </a:lnTo>
                  <a:lnTo>
                    <a:pt x="16746" y="20697"/>
                  </a:lnTo>
                  <a:lnTo>
                    <a:pt x="12814" y="20697"/>
                  </a:lnTo>
                  <a:lnTo>
                    <a:pt x="14077" y="16577"/>
                  </a:lnTo>
                  <a:close/>
                </a:path>
              </a:pathLst>
            </a:custGeom>
            <a:solidFill>
              <a:srgbClr val="A4EA7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xmlns="" id="{841D1223-9878-4352-9639-34D2BD84E560}"/>
              </a:ext>
            </a:extLst>
          </p:cNvPr>
          <p:cNvGrpSpPr/>
          <p:nvPr/>
        </p:nvGrpSpPr>
        <p:grpSpPr>
          <a:xfrm>
            <a:off x="389481" y="5530152"/>
            <a:ext cx="4984899" cy="1200329"/>
            <a:chOff x="141199" y="1905363"/>
            <a:chExt cx="4984899" cy="1200329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3756B826-4DCE-40B2-9225-4B876A102113}"/>
                </a:ext>
              </a:extLst>
            </p:cNvPr>
            <p:cNvSpPr/>
            <p:nvPr/>
          </p:nvSpPr>
          <p:spPr>
            <a:xfrm>
              <a:off x="737736" y="1905363"/>
              <a:ext cx="438836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Whole Body Propagating India </a:t>
              </a:r>
            </a:p>
            <a:p>
              <a:r>
                <a:rPr lang="zh-TW" altLang="en-US" sz="24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全身体一同开展印度</a:t>
              </a:r>
              <a:endParaRPr lang="zh-CN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xmlns="" id="{6E49E44D-CB16-4142-B30E-F946D3276F66}"/>
                </a:ext>
              </a:extLst>
            </p:cNvPr>
            <p:cNvSpPr/>
            <p:nvPr/>
          </p:nvSpPr>
          <p:spPr>
            <a:xfrm>
              <a:off x="141199" y="1948917"/>
              <a:ext cx="540000" cy="54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4630" y="0"/>
                  </a:moveTo>
                  <a:cubicBezTo>
                    <a:pt x="14012" y="0"/>
                    <a:pt x="13394" y="266"/>
                    <a:pt x="12922" y="800"/>
                  </a:cubicBezTo>
                  <a:cubicBezTo>
                    <a:pt x="12531" y="1243"/>
                    <a:pt x="12303" y="1799"/>
                    <a:pt x="12236" y="2374"/>
                  </a:cubicBezTo>
                  <a:lnTo>
                    <a:pt x="9567" y="2374"/>
                  </a:lnTo>
                  <a:lnTo>
                    <a:pt x="9558" y="2374"/>
                  </a:lnTo>
                  <a:cubicBezTo>
                    <a:pt x="9286" y="2374"/>
                    <a:pt x="9081" y="2375"/>
                    <a:pt x="8908" y="2388"/>
                  </a:cubicBezTo>
                  <a:cubicBezTo>
                    <a:pt x="8735" y="2401"/>
                    <a:pt x="8594" y="2427"/>
                    <a:pt x="8449" y="2479"/>
                  </a:cubicBezTo>
                  <a:cubicBezTo>
                    <a:pt x="8289" y="2545"/>
                    <a:pt x="8146" y="2649"/>
                    <a:pt x="8028" y="2782"/>
                  </a:cubicBezTo>
                  <a:cubicBezTo>
                    <a:pt x="7911" y="2915"/>
                    <a:pt x="7819" y="3077"/>
                    <a:pt x="7760" y="3258"/>
                  </a:cubicBezTo>
                  <a:cubicBezTo>
                    <a:pt x="7714" y="3423"/>
                    <a:pt x="7691" y="3584"/>
                    <a:pt x="7679" y="3779"/>
                  </a:cubicBezTo>
                  <a:cubicBezTo>
                    <a:pt x="7667" y="3975"/>
                    <a:pt x="7668" y="4207"/>
                    <a:pt x="7668" y="4513"/>
                  </a:cubicBezTo>
                  <a:lnTo>
                    <a:pt x="7675" y="6178"/>
                  </a:lnTo>
                  <a:lnTo>
                    <a:pt x="5282" y="6178"/>
                  </a:lnTo>
                  <a:cubicBezTo>
                    <a:pt x="5870" y="5305"/>
                    <a:pt x="5813" y="4054"/>
                    <a:pt x="5108" y="3256"/>
                  </a:cubicBezTo>
                  <a:cubicBezTo>
                    <a:pt x="4724" y="2821"/>
                    <a:pt x="4220" y="2603"/>
                    <a:pt x="3716" y="2603"/>
                  </a:cubicBezTo>
                  <a:cubicBezTo>
                    <a:pt x="3213" y="2603"/>
                    <a:pt x="2709" y="2821"/>
                    <a:pt x="2324" y="3256"/>
                  </a:cubicBezTo>
                  <a:cubicBezTo>
                    <a:pt x="1556" y="4126"/>
                    <a:pt x="1556" y="5536"/>
                    <a:pt x="2324" y="6406"/>
                  </a:cubicBezTo>
                  <a:cubicBezTo>
                    <a:pt x="2353" y="6438"/>
                    <a:pt x="2383" y="6467"/>
                    <a:pt x="2412" y="6497"/>
                  </a:cubicBezTo>
                  <a:cubicBezTo>
                    <a:pt x="1750" y="6767"/>
                    <a:pt x="1170" y="7247"/>
                    <a:pt x="744" y="7881"/>
                  </a:cubicBezTo>
                  <a:cubicBezTo>
                    <a:pt x="287" y="8561"/>
                    <a:pt x="27" y="9386"/>
                    <a:pt x="1" y="10240"/>
                  </a:cubicBezTo>
                  <a:lnTo>
                    <a:pt x="1" y="13932"/>
                  </a:lnTo>
                  <a:cubicBezTo>
                    <a:pt x="-7" y="14381"/>
                    <a:pt x="117" y="14819"/>
                    <a:pt x="355" y="15179"/>
                  </a:cubicBezTo>
                  <a:cubicBezTo>
                    <a:pt x="662" y="15643"/>
                    <a:pt x="1129" y="15938"/>
                    <a:pt x="1640" y="15989"/>
                  </a:cubicBezTo>
                  <a:lnTo>
                    <a:pt x="1696" y="15989"/>
                  </a:lnTo>
                  <a:lnTo>
                    <a:pt x="1696" y="20697"/>
                  </a:lnTo>
                  <a:lnTo>
                    <a:pt x="627" y="20697"/>
                  </a:lnTo>
                  <a:cubicBezTo>
                    <a:pt x="407" y="20697"/>
                    <a:pt x="228" y="20900"/>
                    <a:pt x="228" y="21149"/>
                  </a:cubicBezTo>
                  <a:cubicBezTo>
                    <a:pt x="228" y="21398"/>
                    <a:pt x="407" y="21600"/>
                    <a:pt x="627" y="21600"/>
                  </a:cubicBezTo>
                  <a:lnTo>
                    <a:pt x="20830" y="21600"/>
                  </a:lnTo>
                  <a:cubicBezTo>
                    <a:pt x="21050" y="21600"/>
                    <a:pt x="21230" y="21398"/>
                    <a:pt x="21230" y="21149"/>
                  </a:cubicBezTo>
                  <a:cubicBezTo>
                    <a:pt x="21230" y="20900"/>
                    <a:pt x="21050" y="20697"/>
                    <a:pt x="20830" y="20697"/>
                  </a:cubicBezTo>
                  <a:lnTo>
                    <a:pt x="17587" y="20697"/>
                  </a:lnTo>
                  <a:lnTo>
                    <a:pt x="16378" y="16577"/>
                  </a:lnTo>
                  <a:lnTo>
                    <a:pt x="19694" y="16577"/>
                  </a:lnTo>
                  <a:cubicBezTo>
                    <a:pt x="19969" y="16577"/>
                    <a:pt x="20175" y="16577"/>
                    <a:pt x="20349" y="16564"/>
                  </a:cubicBezTo>
                  <a:cubicBezTo>
                    <a:pt x="20524" y="16551"/>
                    <a:pt x="20666" y="16524"/>
                    <a:pt x="20812" y="16472"/>
                  </a:cubicBezTo>
                  <a:cubicBezTo>
                    <a:pt x="20972" y="16406"/>
                    <a:pt x="21115" y="16302"/>
                    <a:pt x="21232" y="16169"/>
                  </a:cubicBezTo>
                  <a:cubicBezTo>
                    <a:pt x="21350" y="16036"/>
                    <a:pt x="21442" y="15874"/>
                    <a:pt x="21500" y="15693"/>
                  </a:cubicBezTo>
                  <a:cubicBezTo>
                    <a:pt x="21546" y="15528"/>
                    <a:pt x="21570" y="15367"/>
                    <a:pt x="21581" y="15171"/>
                  </a:cubicBezTo>
                  <a:cubicBezTo>
                    <a:pt x="21593" y="14976"/>
                    <a:pt x="21593" y="14744"/>
                    <a:pt x="21593" y="14438"/>
                  </a:cubicBezTo>
                  <a:lnTo>
                    <a:pt x="21593" y="4523"/>
                  </a:lnTo>
                  <a:cubicBezTo>
                    <a:pt x="21593" y="4211"/>
                    <a:pt x="21593" y="3978"/>
                    <a:pt x="21581" y="3781"/>
                  </a:cubicBezTo>
                  <a:cubicBezTo>
                    <a:pt x="21570" y="3584"/>
                    <a:pt x="21546" y="3423"/>
                    <a:pt x="21500" y="3258"/>
                  </a:cubicBezTo>
                  <a:cubicBezTo>
                    <a:pt x="21442" y="3077"/>
                    <a:pt x="21350" y="2915"/>
                    <a:pt x="21232" y="2782"/>
                  </a:cubicBezTo>
                  <a:cubicBezTo>
                    <a:pt x="21115" y="2649"/>
                    <a:pt x="20972" y="2545"/>
                    <a:pt x="20812" y="2479"/>
                  </a:cubicBezTo>
                  <a:cubicBezTo>
                    <a:pt x="20666" y="2427"/>
                    <a:pt x="20524" y="2400"/>
                    <a:pt x="20351" y="2387"/>
                  </a:cubicBezTo>
                  <a:cubicBezTo>
                    <a:pt x="20178" y="2374"/>
                    <a:pt x="19973" y="2374"/>
                    <a:pt x="19702" y="2374"/>
                  </a:cubicBezTo>
                  <a:lnTo>
                    <a:pt x="17024" y="2374"/>
                  </a:lnTo>
                  <a:cubicBezTo>
                    <a:pt x="16957" y="1799"/>
                    <a:pt x="16730" y="1243"/>
                    <a:pt x="16339" y="800"/>
                  </a:cubicBezTo>
                  <a:cubicBezTo>
                    <a:pt x="15867" y="266"/>
                    <a:pt x="15249" y="0"/>
                    <a:pt x="14630" y="0"/>
                  </a:cubicBezTo>
                  <a:close/>
                  <a:moveTo>
                    <a:pt x="14630" y="924"/>
                  </a:moveTo>
                  <a:cubicBezTo>
                    <a:pt x="15039" y="924"/>
                    <a:pt x="15449" y="1101"/>
                    <a:pt x="15761" y="1454"/>
                  </a:cubicBezTo>
                  <a:cubicBezTo>
                    <a:pt x="15992" y="1715"/>
                    <a:pt x="16137" y="2037"/>
                    <a:pt x="16196" y="2374"/>
                  </a:cubicBezTo>
                  <a:lnTo>
                    <a:pt x="13064" y="2374"/>
                  </a:lnTo>
                  <a:cubicBezTo>
                    <a:pt x="13124" y="2037"/>
                    <a:pt x="13268" y="1715"/>
                    <a:pt x="13500" y="1454"/>
                  </a:cubicBezTo>
                  <a:cubicBezTo>
                    <a:pt x="13812" y="1101"/>
                    <a:pt x="14221" y="924"/>
                    <a:pt x="14630" y="924"/>
                  </a:cubicBezTo>
                  <a:close/>
                  <a:moveTo>
                    <a:pt x="9049" y="3277"/>
                  </a:moveTo>
                  <a:lnTo>
                    <a:pt x="9051" y="3277"/>
                  </a:lnTo>
                  <a:lnTo>
                    <a:pt x="20211" y="3277"/>
                  </a:lnTo>
                  <a:cubicBezTo>
                    <a:pt x="20282" y="3277"/>
                    <a:pt x="20336" y="3278"/>
                    <a:pt x="20381" y="3281"/>
                  </a:cubicBezTo>
                  <a:cubicBezTo>
                    <a:pt x="20427" y="3285"/>
                    <a:pt x="20464" y="3291"/>
                    <a:pt x="20502" y="3305"/>
                  </a:cubicBezTo>
                  <a:cubicBezTo>
                    <a:pt x="20544" y="3322"/>
                    <a:pt x="20582" y="3350"/>
                    <a:pt x="20613" y="3385"/>
                  </a:cubicBezTo>
                  <a:cubicBezTo>
                    <a:pt x="20644" y="3419"/>
                    <a:pt x="20668" y="3462"/>
                    <a:pt x="20683" y="3509"/>
                  </a:cubicBezTo>
                  <a:cubicBezTo>
                    <a:pt x="20695" y="3553"/>
                    <a:pt x="20701" y="3595"/>
                    <a:pt x="20704" y="3646"/>
                  </a:cubicBezTo>
                  <a:cubicBezTo>
                    <a:pt x="20707" y="3698"/>
                    <a:pt x="20707" y="3759"/>
                    <a:pt x="20707" y="3841"/>
                  </a:cubicBezTo>
                  <a:lnTo>
                    <a:pt x="20707" y="15112"/>
                  </a:lnTo>
                  <a:cubicBezTo>
                    <a:pt x="20707" y="15193"/>
                    <a:pt x="20707" y="15253"/>
                    <a:pt x="20704" y="15304"/>
                  </a:cubicBezTo>
                  <a:cubicBezTo>
                    <a:pt x="20701" y="15356"/>
                    <a:pt x="20695" y="15398"/>
                    <a:pt x="20683" y="15441"/>
                  </a:cubicBezTo>
                  <a:cubicBezTo>
                    <a:pt x="20668" y="15489"/>
                    <a:pt x="20644" y="15531"/>
                    <a:pt x="20613" y="15566"/>
                  </a:cubicBezTo>
                  <a:cubicBezTo>
                    <a:pt x="20582" y="15601"/>
                    <a:pt x="20544" y="15628"/>
                    <a:pt x="20502" y="15646"/>
                  </a:cubicBezTo>
                  <a:cubicBezTo>
                    <a:pt x="20464" y="15659"/>
                    <a:pt x="20427" y="15666"/>
                    <a:pt x="20381" y="15670"/>
                  </a:cubicBezTo>
                  <a:cubicBezTo>
                    <a:pt x="20336" y="15673"/>
                    <a:pt x="20281" y="15674"/>
                    <a:pt x="20209" y="15674"/>
                  </a:cubicBezTo>
                  <a:lnTo>
                    <a:pt x="9049" y="15674"/>
                  </a:lnTo>
                  <a:cubicBezTo>
                    <a:pt x="8978" y="15674"/>
                    <a:pt x="8924" y="15673"/>
                    <a:pt x="8879" y="15670"/>
                  </a:cubicBezTo>
                  <a:cubicBezTo>
                    <a:pt x="8834" y="15666"/>
                    <a:pt x="8796" y="15659"/>
                    <a:pt x="8758" y="15646"/>
                  </a:cubicBezTo>
                  <a:cubicBezTo>
                    <a:pt x="8716" y="15628"/>
                    <a:pt x="8678" y="15601"/>
                    <a:pt x="8648" y="15566"/>
                  </a:cubicBezTo>
                  <a:cubicBezTo>
                    <a:pt x="8617" y="15531"/>
                    <a:pt x="8593" y="15489"/>
                    <a:pt x="8577" y="15441"/>
                  </a:cubicBezTo>
                  <a:cubicBezTo>
                    <a:pt x="8565" y="15398"/>
                    <a:pt x="8559" y="15356"/>
                    <a:pt x="8556" y="15304"/>
                  </a:cubicBezTo>
                  <a:cubicBezTo>
                    <a:pt x="8553" y="15253"/>
                    <a:pt x="8553" y="15191"/>
                    <a:pt x="8553" y="15110"/>
                  </a:cubicBezTo>
                  <a:lnTo>
                    <a:pt x="8553" y="12421"/>
                  </a:lnTo>
                  <a:cubicBezTo>
                    <a:pt x="8569" y="12138"/>
                    <a:pt x="8373" y="11897"/>
                    <a:pt x="8122" y="11890"/>
                  </a:cubicBezTo>
                  <a:cubicBezTo>
                    <a:pt x="7863" y="11884"/>
                    <a:pt x="7653" y="12128"/>
                    <a:pt x="7668" y="12421"/>
                  </a:cubicBezTo>
                  <a:lnTo>
                    <a:pt x="7668" y="14428"/>
                  </a:lnTo>
                  <a:cubicBezTo>
                    <a:pt x="7668" y="14739"/>
                    <a:pt x="7667" y="14973"/>
                    <a:pt x="7679" y="15170"/>
                  </a:cubicBezTo>
                  <a:cubicBezTo>
                    <a:pt x="7691" y="15367"/>
                    <a:pt x="7714" y="15528"/>
                    <a:pt x="7760" y="15693"/>
                  </a:cubicBezTo>
                  <a:cubicBezTo>
                    <a:pt x="7819" y="15874"/>
                    <a:pt x="7911" y="16036"/>
                    <a:pt x="8028" y="16169"/>
                  </a:cubicBezTo>
                  <a:cubicBezTo>
                    <a:pt x="8146" y="16302"/>
                    <a:pt x="8289" y="16406"/>
                    <a:pt x="8449" y="16472"/>
                  </a:cubicBezTo>
                  <a:cubicBezTo>
                    <a:pt x="8595" y="16524"/>
                    <a:pt x="8736" y="16551"/>
                    <a:pt x="8910" y="16564"/>
                  </a:cubicBezTo>
                  <a:cubicBezTo>
                    <a:pt x="9083" y="16577"/>
                    <a:pt x="9287" y="16577"/>
                    <a:pt x="9558" y="16577"/>
                  </a:cubicBezTo>
                  <a:lnTo>
                    <a:pt x="13233" y="16577"/>
                  </a:lnTo>
                  <a:lnTo>
                    <a:pt x="11970" y="20697"/>
                  </a:lnTo>
                  <a:lnTo>
                    <a:pt x="6014" y="20697"/>
                  </a:lnTo>
                  <a:lnTo>
                    <a:pt x="6014" y="9110"/>
                  </a:lnTo>
                  <a:lnTo>
                    <a:pt x="10413" y="9110"/>
                  </a:lnTo>
                  <a:cubicBezTo>
                    <a:pt x="10975" y="9093"/>
                    <a:pt x="11509" y="8824"/>
                    <a:pt x="11897" y="8363"/>
                  </a:cubicBezTo>
                  <a:cubicBezTo>
                    <a:pt x="12257" y="7935"/>
                    <a:pt x="12465" y="7373"/>
                    <a:pt x="12481" y="6782"/>
                  </a:cubicBezTo>
                  <a:cubicBezTo>
                    <a:pt x="12487" y="6631"/>
                    <a:pt x="12441" y="6483"/>
                    <a:pt x="12352" y="6370"/>
                  </a:cubicBezTo>
                  <a:cubicBezTo>
                    <a:pt x="12255" y="6248"/>
                    <a:pt x="12118" y="6178"/>
                    <a:pt x="11973" y="6178"/>
                  </a:cubicBezTo>
                  <a:lnTo>
                    <a:pt x="8562" y="6178"/>
                  </a:lnTo>
                  <a:lnTo>
                    <a:pt x="8553" y="3839"/>
                  </a:lnTo>
                  <a:cubicBezTo>
                    <a:pt x="8553" y="3758"/>
                    <a:pt x="8553" y="3698"/>
                    <a:pt x="8556" y="3646"/>
                  </a:cubicBezTo>
                  <a:cubicBezTo>
                    <a:pt x="8559" y="3595"/>
                    <a:pt x="8565" y="3553"/>
                    <a:pt x="8577" y="3509"/>
                  </a:cubicBezTo>
                  <a:cubicBezTo>
                    <a:pt x="8593" y="3462"/>
                    <a:pt x="8617" y="3419"/>
                    <a:pt x="8648" y="3385"/>
                  </a:cubicBezTo>
                  <a:cubicBezTo>
                    <a:pt x="8678" y="3350"/>
                    <a:pt x="8716" y="3322"/>
                    <a:pt x="8758" y="3305"/>
                  </a:cubicBezTo>
                  <a:cubicBezTo>
                    <a:pt x="8796" y="3292"/>
                    <a:pt x="8833" y="3285"/>
                    <a:pt x="8878" y="3281"/>
                  </a:cubicBezTo>
                  <a:cubicBezTo>
                    <a:pt x="8924" y="3278"/>
                    <a:pt x="8978" y="3277"/>
                    <a:pt x="9049" y="3277"/>
                  </a:cubicBezTo>
                  <a:close/>
                  <a:moveTo>
                    <a:pt x="3716" y="3517"/>
                  </a:moveTo>
                  <a:cubicBezTo>
                    <a:pt x="4013" y="3517"/>
                    <a:pt x="4310" y="3646"/>
                    <a:pt x="4537" y="3902"/>
                  </a:cubicBezTo>
                  <a:cubicBezTo>
                    <a:pt x="4990" y="4415"/>
                    <a:pt x="4990" y="5247"/>
                    <a:pt x="4537" y="5760"/>
                  </a:cubicBezTo>
                  <a:cubicBezTo>
                    <a:pt x="4084" y="6273"/>
                    <a:pt x="3348" y="6273"/>
                    <a:pt x="2895" y="5760"/>
                  </a:cubicBezTo>
                  <a:cubicBezTo>
                    <a:pt x="2442" y="5247"/>
                    <a:pt x="2442" y="4415"/>
                    <a:pt x="2895" y="3902"/>
                  </a:cubicBezTo>
                  <a:cubicBezTo>
                    <a:pt x="3122" y="3646"/>
                    <a:pt x="3419" y="3517"/>
                    <a:pt x="3716" y="3517"/>
                  </a:cubicBezTo>
                  <a:close/>
                  <a:moveTo>
                    <a:pt x="3888" y="7101"/>
                  </a:moveTo>
                  <a:lnTo>
                    <a:pt x="11576" y="7101"/>
                  </a:lnTo>
                  <a:cubicBezTo>
                    <a:pt x="11535" y="7343"/>
                    <a:pt x="11434" y="7568"/>
                    <a:pt x="11286" y="7750"/>
                  </a:cubicBezTo>
                  <a:cubicBezTo>
                    <a:pt x="11069" y="8016"/>
                    <a:pt x="10766" y="8172"/>
                    <a:pt x="10445" y="8181"/>
                  </a:cubicBezTo>
                  <a:lnTo>
                    <a:pt x="5628" y="8174"/>
                  </a:lnTo>
                  <a:cubicBezTo>
                    <a:pt x="5528" y="8172"/>
                    <a:pt x="5429" y="8208"/>
                    <a:pt x="5349" y="8277"/>
                  </a:cubicBezTo>
                  <a:cubicBezTo>
                    <a:pt x="5256" y="8357"/>
                    <a:pt x="5194" y="8476"/>
                    <a:pt x="5177" y="8607"/>
                  </a:cubicBezTo>
                  <a:lnTo>
                    <a:pt x="5177" y="20697"/>
                  </a:lnTo>
                  <a:lnTo>
                    <a:pt x="4271" y="20697"/>
                  </a:lnTo>
                  <a:lnTo>
                    <a:pt x="4271" y="15303"/>
                  </a:lnTo>
                  <a:cubicBezTo>
                    <a:pt x="4271" y="15041"/>
                    <a:pt x="4084" y="14829"/>
                    <a:pt x="3852" y="14829"/>
                  </a:cubicBezTo>
                  <a:cubicBezTo>
                    <a:pt x="3621" y="14829"/>
                    <a:pt x="3433" y="15041"/>
                    <a:pt x="3433" y="15303"/>
                  </a:cubicBezTo>
                  <a:lnTo>
                    <a:pt x="3433" y="20697"/>
                  </a:lnTo>
                  <a:lnTo>
                    <a:pt x="2534" y="20697"/>
                  </a:lnTo>
                  <a:lnTo>
                    <a:pt x="2534" y="10500"/>
                  </a:lnTo>
                  <a:cubicBezTo>
                    <a:pt x="2534" y="10238"/>
                    <a:pt x="2346" y="10026"/>
                    <a:pt x="2115" y="10026"/>
                  </a:cubicBezTo>
                  <a:cubicBezTo>
                    <a:pt x="1883" y="10026"/>
                    <a:pt x="1696" y="10238"/>
                    <a:pt x="1696" y="10500"/>
                  </a:cubicBezTo>
                  <a:lnTo>
                    <a:pt x="1696" y="15054"/>
                  </a:lnTo>
                  <a:lnTo>
                    <a:pt x="1628" y="15054"/>
                  </a:lnTo>
                  <a:cubicBezTo>
                    <a:pt x="1382" y="15009"/>
                    <a:pt x="1161" y="14854"/>
                    <a:pt x="1015" y="14624"/>
                  </a:cubicBezTo>
                  <a:cubicBezTo>
                    <a:pt x="913" y="14462"/>
                    <a:pt x="854" y="14270"/>
                    <a:pt x="845" y="14072"/>
                  </a:cubicBezTo>
                  <a:lnTo>
                    <a:pt x="845" y="10440"/>
                  </a:lnTo>
                  <a:cubicBezTo>
                    <a:pt x="844" y="9528"/>
                    <a:pt x="1173" y="8657"/>
                    <a:pt x="1754" y="8027"/>
                  </a:cubicBezTo>
                  <a:cubicBezTo>
                    <a:pt x="2327" y="7406"/>
                    <a:pt x="3096" y="7072"/>
                    <a:pt x="3888" y="7101"/>
                  </a:cubicBezTo>
                  <a:close/>
                  <a:moveTo>
                    <a:pt x="19295" y="7327"/>
                  </a:moveTo>
                  <a:cubicBezTo>
                    <a:pt x="19193" y="7327"/>
                    <a:pt x="19091" y="7371"/>
                    <a:pt x="19013" y="7460"/>
                  </a:cubicBezTo>
                  <a:cubicBezTo>
                    <a:pt x="18858" y="7636"/>
                    <a:pt x="18858" y="7922"/>
                    <a:pt x="19013" y="8098"/>
                  </a:cubicBezTo>
                  <a:cubicBezTo>
                    <a:pt x="19169" y="8274"/>
                    <a:pt x="19422" y="8274"/>
                    <a:pt x="19578" y="8098"/>
                  </a:cubicBezTo>
                  <a:cubicBezTo>
                    <a:pt x="19734" y="7922"/>
                    <a:pt x="19734" y="7636"/>
                    <a:pt x="19578" y="7460"/>
                  </a:cubicBezTo>
                  <a:cubicBezTo>
                    <a:pt x="19500" y="7371"/>
                    <a:pt x="19397" y="7327"/>
                    <a:pt x="19295" y="7327"/>
                  </a:cubicBezTo>
                  <a:close/>
                  <a:moveTo>
                    <a:pt x="18079" y="8727"/>
                  </a:moveTo>
                  <a:cubicBezTo>
                    <a:pt x="17966" y="8717"/>
                    <a:pt x="17849" y="8758"/>
                    <a:pt x="17760" y="8854"/>
                  </a:cubicBezTo>
                  <a:lnTo>
                    <a:pt x="15892" y="10967"/>
                  </a:lnTo>
                  <a:lnTo>
                    <a:pt x="15219" y="10206"/>
                  </a:lnTo>
                  <a:cubicBezTo>
                    <a:pt x="15139" y="10115"/>
                    <a:pt x="15029" y="10066"/>
                    <a:pt x="14916" y="10069"/>
                  </a:cubicBezTo>
                  <a:cubicBezTo>
                    <a:pt x="14810" y="10073"/>
                    <a:pt x="14710" y="10121"/>
                    <a:pt x="14636" y="10206"/>
                  </a:cubicBezTo>
                  <a:lnTo>
                    <a:pt x="12299" y="12850"/>
                  </a:lnTo>
                  <a:lnTo>
                    <a:pt x="11645" y="12111"/>
                  </a:lnTo>
                  <a:cubicBezTo>
                    <a:pt x="11573" y="12029"/>
                    <a:pt x="11476" y="11981"/>
                    <a:pt x="11374" y="11977"/>
                  </a:cubicBezTo>
                  <a:cubicBezTo>
                    <a:pt x="11262" y="11972"/>
                    <a:pt x="11153" y="12021"/>
                    <a:pt x="11074" y="12111"/>
                  </a:cubicBezTo>
                  <a:lnTo>
                    <a:pt x="9806" y="13546"/>
                  </a:lnTo>
                  <a:cubicBezTo>
                    <a:pt x="9679" y="13714"/>
                    <a:pt x="9678" y="13961"/>
                    <a:pt x="9804" y="14129"/>
                  </a:cubicBezTo>
                  <a:cubicBezTo>
                    <a:pt x="9954" y="14329"/>
                    <a:pt x="10220" y="14349"/>
                    <a:pt x="10391" y="14173"/>
                  </a:cubicBezTo>
                  <a:lnTo>
                    <a:pt x="11337" y="13094"/>
                  </a:lnTo>
                  <a:lnTo>
                    <a:pt x="12029" y="13879"/>
                  </a:lnTo>
                  <a:cubicBezTo>
                    <a:pt x="12093" y="13949"/>
                    <a:pt x="12178" y="13991"/>
                    <a:pt x="12268" y="13995"/>
                  </a:cubicBezTo>
                  <a:cubicBezTo>
                    <a:pt x="12369" y="14001"/>
                    <a:pt x="12468" y="13958"/>
                    <a:pt x="12540" y="13879"/>
                  </a:cubicBezTo>
                  <a:lnTo>
                    <a:pt x="14918" y="11188"/>
                  </a:lnTo>
                  <a:lnTo>
                    <a:pt x="15621" y="11982"/>
                  </a:lnTo>
                  <a:cubicBezTo>
                    <a:pt x="15691" y="12067"/>
                    <a:pt x="15789" y="12114"/>
                    <a:pt x="15891" y="12114"/>
                  </a:cubicBezTo>
                  <a:cubicBezTo>
                    <a:pt x="15992" y="12113"/>
                    <a:pt x="16089" y="12066"/>
                    <a:pt x="16158" y="11982"/>
                  </a:cubicBezTo>
                  <a:lnTo>
                    <a:pt x="18341" y="9512"/>
                  </a:lnTo>
                  <a:cubicBezTo>
                    <a:pt x="18485" y="9350"/>
                    <a:pt x="18500" y="9093"/>
                    <a:pt x="18376" y="8910"/>
                  </a:cubicBezTo>
                  <a:cubicBezTo>
                    <a:pt x="18301" y="8799"/>
                    <a:pt x="18192" y="8737"/>
                    <a:pt x="18079" y="8727"/>
                  </a:cubicBezTo>
                  <a:close/>
                  <a:moveTo>
                    <a:pt x="8130" y="10048"/>
                  </a:moveTo>
                  <a:cubicBezTo>
                    <a:pt x="8017" y="10048"/>
                    <a:pt x="7904" y="10097"/>
                    <a:pt x="7818" y="10194"/>
                  </a:cubicBezTo>
                  <a:cubicBezTo>
                    <a:pt x="7645" y="10389"/>
                    <a:pt x="7645" y="10706"/>
                    <a:pt x="7818" y="10901"/>
                  </a:cubicBezTo>
                  <a:cubicBezTo>
                    <a:pt x="7990" y="11096"/>
                    <a:pt x="8270" y="11096"/>
                    <a:pt x="8442" y="10901"/>
                  </a:cubicBezTo>
                  <a:cubicBezTo>
                    <a:pt x="8615" y="10706"/>
                    <a:pt x="8615" y="10389"/>
                    <a:pt x="8442" y="10194"/>
                  </a:cubicBezTo>
                  <a:cubicBezTo>
                    <a:pt x="8356" y="10097"/>
                    <a:pt x="8243" y="10048"/>
                    <a:pt x="8130" y="10048"/>
                  </a:cubicBezTo>
                  <a:close/>
                  <a:moveTo>
                    <a:pt x="14077" y="16577"/>
                  </a:moveTo>
                  <a:lnTo>
                    <a:pt x="15538" y="16577"/>
                  </a:lnTo>
                  <a:lnTo>
                    <a:pt x="16746" y="20697"/>
                  </a:lnTo>
                  <a:lnTo>
                    <a:pt x="12814" y="20697"/>
                  </a:lnTo>
                  <a:lnTo>
                    <a:pt x="14077" y="16577"/>
                  </a:lnTo>
                  <a:close/>
                </a:path>
              </a:pathLst>
            </a:custGeom>
            <a:solidFill>
              <a:srgbClr val="A4EA7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32" name="圖片 31">
            <a:extLst>
              <a:ext uri="{FF2B5EF4-FFF2-40B4-BE49-F238E27FC236}">
                <a16:creationId xmlns:a16="http://schemas.microsoft.com/office/drawing/2014/main" xmlns="" id="{DFBB18AB-D2DF-40AA-ACCB-03DD34DC27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16" y="2405733"/>
            <a:ext cx="2808000" cy="310531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xmlns="" id="{9BDFE8B1-0A2F-472B-94D3-FDA64DFE2C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320" y="2278029"/>
            <a:ext cx="3299836" cy="3233021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箭號: 向右 34">
            <a:extLst>
              <a:ext uri="{FF2B5EF4-FFF2-40B4-BE49-F238E27FC236}">
                <a16:creationId xmlns:a16="http://schemas.microsoft.com/office/drawing/2014/main" xmlns="" id="{1B359DA7-83D8-47DD-A279-225DA1E940FB}"/>
              </a:ext>
            </a:extLst>
          </p:cNvPr>
          <p:cNvSpPr/>
          <p:nvPr/>
        </p:nvSpPr>
        <p:spPr>
          <a:xfrm>
            <a:off x="4037376" y="3762231"/>
            <a:ext cx="844153" cy="745931"/>
          </a:xfrm>
          <a:prstGeom prst="rightArrow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235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13"/>
          <p:cNvSpPr>
            <a:spLocks noGrp="1"/>
          </p:cNvSpPr>
          <p:nvPr>
            <p:ph type="title"/>
          </p:nvPr>
        </p:nvSpPr>
        <p:spPr>
          <a:xfrm>
            <a:off x="260256" y="408579"/>
            <a:ext cx="5314634" cy="7826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3100" b="1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Gospel Move in India (8/1-21)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zh-TW" altLang="en-US" sz="31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印度福音行动</a:t>
            </a:r>
            <a:endParaRPr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</p:txBody>
      </p:sp>
      <p:pic>
        <p:nvPicPr>
          <p:cNvPr id="11" name="圖片 10" descr="一張含有 文字, 地圖 的圖片&#10;&#10;描述是以非常高的可信度產生">
            <a:extLst>
              <a:ext uri="{FF2B5EF4-FFF2-40B4-BE49-F238E27FC236}">
                <a16:creationId xmlns:a16="http://schemas.microsoft.com/office/drawing/2014/main" xmlns="" id="{6242ADFB-9A6B-40D9-8676-54DD91B3E1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1614" y="973125"/>
            <a:ext cx="4723746" cy="5565938"/>
          </a:xfrm>
          <a:prstGeom prst="rect">
            <a:avLst/>
          </a:prstGeom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7ECBF9EE-E2A7-4D2D-99E6-26CFD3DE87E8}"/>
              </a:ext>
            </a:extLst>
          </p:cNvPr>
          <p:cNvGrpSpPr/>
          <p:nvPr/>
        </p:nvGrpSpPr>
        <p:grpSpPr>
          <a:xfrm>
            <a:off x="6407014" y="2413339"/>
            <a:ext cx="2547452" cy="1015661"/>
            <a:chOff x="6297957" y="2182240"/>
            <a:chExt cx="2547452" cy="1015661"/>
          </a:xfrm>
        </p:grpSpPr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xmlns="" id="{EA68BF82-E3A8-405D-BBEC-23421B39E494}"/>
                </a:ext>
              </a:extLst>
            </p:cNvPr>
            <p:cNvCxnSpPr>
              <a:cxnSpLocks/>
            </p:cNvCxnSpPr>
            <p:nvPr/>
          </p:nvCxnSpPr>
          <p:spPr>
            <a:xfrm>
              <a:off x="6297957" y="2667699"/>
              <a:ext cx="656516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xmlns="" id="{BE66E441-F775-4602-AE4F-1D6B0B59685F}"/>
                </a:ext>
              </a:extLst>
            </p:cNvPr>
            <p:cNvSpPr txBox="1"/>
            <p:nvPr/>
          </p:nvSpPr>
          <p:spPr>
            <a:xfrm>
              <a:off x="7244039" y="2182240"/>
              <a:ext cx="1601370" cy="101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0" i="0" u="none" strike="noStrike" cap="none" spc="0" normalizeH="0" baseline="0" dirty="0" err="1">
                  <a:ln>
                    <a:noFill/>
                  </a:ln>
                  <a:solidFill>
                    <a:srgbClr val="A4EA78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Itanagar</a:t>
              </a:r>
              <a:endPara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  <a:p>
              <a:r>
                <a:rPr lang="en-US" altLang="zh-TW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Capital City of Arunachal Pradesh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F264F212-FF68-4267-8586-9432AC0E0274}"/>
              </a:ext>
            </a:extLst>
          </p:cNvPr>
          <p:cNvGrpSpPr/>
          <p:nvPr/>
        </p:nvGrpSpPr>
        <p:grpSpPr>
          <a:xfrm>
            <a:off x="259528" y="2368415"/>
            <a:ext cx="3221903" cy="2087787"/>
            <a:chOff x="7433573" y="2197915"/>
            <a:chExt cx="3221903" cy="2087787"/>
          </a:xfrm>
        </p:grpSpPr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xmlns="" id="{E78C8000-AAC1-4E6C-82E6-46DDA5BA4113}"/>
                </a:ext>
              </a:extLst>
            </p:cNvPr>
            <p:cNvCxnSpPr>
              <a:cxnSpLocks/>
            </p:cNvCxnSpPr>
            <p:nvPr/>
          </p:nvCxnSpPr>
          <p:spPr>
            <a:xfrm>
              <a:off x="8494943" y="2466363"/>
              <a:ext cx="2160533" cy="1819339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xmlns="" id="{8BC8B35B-73B7-4E85-937E-7751FA326663}"/>
                </a:ext>
              </a:extLst>
            </p:cNvPr>
            <p:cNvSpPr txBox="1"/>
            <p:nvPr/>
          </p:nvSpPr>
          <p:spPr>
            <a:xfrm>
              <a:off x="7433573" y="2197915"/>
              <a:ext cx="1601370" cy="1231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en-US" altLang="zh-TW" dirty="0">
                  <a:solidFill>
                    <a:srgbClr val="A4EA7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Kolhapur</a:t>
              </a:r>
            </a:p>
            <a:p>
              <a:r>
                <a:rPr lang="en-US" altLang="zh-TW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Major City in Maharashtra</a:t>
              </a:r>
            </a:p>
            <a:p>
              <a:r>
                <a:rPr lang="en-US" altLang="zh-TW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0.54 Million 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xmlns="" id="{8D7EE195-B59B-40A7-BCF6-BA6D2D31E806}"/>
              </a:ext>
            </a:extLst>
          </p:cNvPr>
          <p:cNvGrpSpPr/>
          <p:nvPr/>
        </p:nvGrpSpPr>
        <p:grpSpPr>
          <a:xfrm>
            <a:off x="266408" y="5160430"/>
            <a:ext cx="3321843" cy="1231104"/>
            <a:chOff x="7282582" y="1426128"/>
            <a:chExt cx="3321843" cy="1231104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xmlns="" id="{1ED8ED8B-6E24-42EF-BE10-26126DCB5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4943" y="1551533"/>
              <a:ext cx="2109482" cy="375021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xmlns="" id="{6CF48A22-146D-4994-9D5D-54E86015BC7D}"/>
                </a:ext>
              </a:extLst>
            </p:cNvPr>
            <p:cNvSpPr txBox="1"/>
            <p:nvPr/>
          </p:nvSpPr>
          <p:spPr>
            <a:xfrm>
              <a:off x="7282582" y="1426128"/>
              <a:ext cx="1601370" cy="1231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en-US" altLang="zh-TW" dirty="0">
                  <a:solidFill>
                    <a:srgbClr val="A4EA7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Mysuru</a:t>
              </a:r>
            </a:p>
            <a:p>
              <a:r>
                <a:rPr lang="en-US" altLang="zh-TW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Major City in Karnataka</a:t>
              </a:r>
            </a:p>
            <a:p>
              <a:r>
                <a:rPr lang="en-US" altLang="zh-TW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0.92 Million 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xmlns="" id="{58A209D0-8A41-4CA5-8EC4-621E477C4CB1}"/>
              </a:ext>
            </a:extLst>
          </p:cNvPr>
          <p:cNvGrpSpPr/>
          <p:nvPr/>
        </p:nvGrpSpPr>
        <p:grpSpPr>
          <a:xfrm>
            <a:off x="4160939" y="5276918"/>
            <a:ext cx="4793527" cy="1015661"/>
            <a:chOff x="4241416" y="2197915"/>
            <a:chExt cx="4793527" cy="1015661"/>
          </a:xfrm>
        </p:grpSpPr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xmlns="" id="{0CEA34E1-491F-498E-A253-8B66B7F4ECAD}"/>
                </a:ext>
              </a:extLst>
            </p:cNvPr>
            <p:cNvCxnSpPr>
              <a:cxnSpLocks/>
            </p:cNvCxnSpPr>
            <p:nvPr/>
          </p:nvCxnSpPr>
          <p:spPr>
            <a:xfrm>
              <a:off x="4241416" y="2667699"/>
              <a:ext cx="3136541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xmlns="" id="{8FD2B161-B881-428C-91EC-046F4D561E33}"/>
                </a:ext>
              </a:extLst>
            </p:cNvPr>
            <p:cNvSpPr txBox="1"/>
            <p:nvPr/>
          </p:nvSpPr>
          <p:spPr>
            <a:xfrm>
              <a:off x="7433573" y="2197915"/>
              <a:ext cx="1601370" cy="101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0" i="0" u="none" strike="noStrike" cap="none" spc="0" normalizeH="0" baseline="0" dirty="0">
                  <a:ln>
                    <a:noFill/>
                  </a:ln>
                  <a:solidFill>
                    <a:srgbClr val="A4EA78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Madurai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Major City in 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Tamil Nadu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1.56 Million</a:t>
              </a:r>
              <a:endParaRPr kumimoji="0" lang="zh-TW" alt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xmlns="" id="{EA78DFCD-F1DF-4586-92DB-DEB20D9F019A}"/>
              </a:ext>
            </a:extLst>
          </p:cNvPr>
          <p:cNvGrpSpPr/>
          <p:nvPr/>
        </p:nvGrpSpPr>
        <p:grpSpPr>
          <a:xfrm>
            <a:off x="4228051" y="4306911"/>
            <a:ext cx="4726415" cy="1015661"/>
            <a:chOff x="4308528" y="2197915"/>
            <a:chExt cx="4726415" cy="1015661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xmlns="" id="{A9FCFC84-20CF-4066-AB39-99BEBDB8A9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8528" y="2667699"/>
              <a:ext cx="3069429" cy="177647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xmlns="" id="{C4A49D9B-8B62-4A13-86E9-AC93046488AD}"/>
                </a:ext>
              </a:extLst>
            </p:cNvPr>
            <p:cNvSpPr txBox="1"/>
            <p:nvPr/>
          </p:nvSpPr>
          <p:spPr>
            <a:xfrm>
              <a:off x="7433573" y="2197915"/>
              <a:ext cx="1601370" cy="101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en-US" altLang="zh-TW" dirty="0" err="1">
                  <a:solidFill>
                    <a:srgbClr val="A4EA7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Nandyal</a:t>
              </a:r>
              <a:endParaRPr lang="en-US" altLang="zh-TW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zh-TW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Major City in 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Andhra Pradesh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0.3 Million</a:t>
              </a:r>
              <a:endParaRPr kumimoji="0" lang="zh-TW" alt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xmlns="" id="{853B0FB9-FAFC-4250-96FB-9797FCEAD552}"/>
              </a:ext>
            </a:extLst>
          </p:cNvPr>
          <p:cNvGrpSpPr/>
          <p:nvPr/>
        </p:nvGrpSpPr>
        <p:grpSpPr>
          <a:xfrm>
            <a:off x="4228051" y="3238151"/>
            <a:ext cx="4726415" cy="1617052"/>
            <a:chOff x="4308528" y="2197915"/>
            <a:chExt cx="4726415" cy="1617052"/>
          </a:xfrm>
        </p:grpSpPr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xmlns="" id="{EAE8CACB-C9F0-4370-90BB-AFE9A251AF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8528" y="2667700"/>
              <a:ext cx="3069429" cy="1147267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xmlns="" id="{BA529CB3-0897-4D9F-8102-FAE3C4F92829}"/>
                </a:ext>
              </a:extLst>
            </p:cNvPr>
            <p:cNvSpPr txBox="1"/>
            <p:nvPr/>
          </p:nvSpPr>
          <p:spPr>
            <a:xfrm>
              <a:off x="7433573" y="2197915"/>
              <a:ext cx="1601370" cy="101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en-US" altLang="zh-TW" dirty="0" err="1">
                  <a:solidFill>
                    <a:srgbClr val="A4EA7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Thirupathi</a:t>
              </a:r>
              <a:r>
                <a:rPr lang="en-US" altLang="zh-TW" dirty="0">
                  <a:solidFill>
                    <a:srgbClr val="A4EA7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  <a:p>
              <a:r>
                <a:rPr lang="en-US" altLang="zh-TW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Major City in 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Andhra Pradesh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0.3 Million</a:t>
              </a:r>
              <a:endParaRPr kumimoji="0" lang="zh-TW" alt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xmlns="" id="{00CDD70F-B120-43E7-9606-FB296E4AFC3E}"/>
              </a:ext>
            </a:extLst>
          </p:cNvPr>
          <p:cNvGrpSpPr/>
          <p:nvPr/>
        </p:nvGrpSpPr>
        <p:grpSpPr>
          <a:xfrm>
            <a:off x="240683" y="3851322"/>
            <a:ext cx="3296364" cy="1231104"/>
            <a:chOff x="7282582" y="1426128"/>
            <a:chExt cx="3296364" cy="1231104"/>
          </a:xfrm>
        </p:grpSpPr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xmlns="" id="{01F955EC-5FEA-48FE-A880-E562354DFC79}"/>
                </a:ext>
              </a:extLst>
            </p:cNvPr>
            <p:cNvCxnSpPr>
              <a:cxnSpLocks/>
            </p:cNvCxnSpPr>
            <p:nvPr/>
          </p:nvCxnSpPr>
          <p:spPr>
            <a:xfrm>
              <a:off x="8494943" y="1926555"/>
              <a:ext cx="2084003" cy="693394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xmlns="" id="{DE664D43-3B9F-4689-9413-65C4DA6E3E28}"/>
                </a:ext>
              </a:extLst>
            </p:cNvPr>
            <p:cNvSpPr txBox="1"/>
            <p:nvPr/>
          </p:nvSpPr>
          <p:spPr>
            <a:xfrm>
              <a:off x="7282582" y="1426128"/>
              <a:ext cx="1601370" cy="1231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en-US" altLang="zh-TW" dirty="0">
                  <a:solidFill>
                    <a:srgbClr val="A4EA7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Hubli</a:t>
              </a:r>
            </a:p>
            <a:p>
              <a:r>
                <a:rPr lang="en-US" altLang="zh-TW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Major City in Karnataka</a:t>
              </a:r>
            </a:p>
            <a:p>
              <a:r>
                <a:rPr lang="en-US" altLang="zh-TW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0.94 Million 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972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13"/>
          <p:cNvSpPr>
            <a:spLocks noGrp="1"/>
          </p:cNvSpPr>
          <p:nvPr>
            <p:ph type="title"/>
          </p:nvPr>
        </p:nvSpPr>
        <p:spPr>
          <a:xfrm>
            <a:off x="640270" y="408579"/>
            <a:ext cx="5244336" cy="7826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3100" b="1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Gospel Move in India (8/1-21)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印度福音行动</a:t>
            </a:r>
            <a:endParaRPr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</p:txBody>
      </p:sp>
      <p:sp>
        <p:nvSpPr>
          <p:cNvPr id="25" name="Shape 413">
            <a:extLst>
              <a:ext uri="{FF2B5EF4-FFF2-40B4-BE49-F238E27FC236}">
                <a16:creationId xmlns:a16="http://schemas.microsoft.com/office/drawing/2014/main" xmlns="" id="{23223FE2-D360-420E-A206-99B256CF56ED}"/>
              </a:ext>
            </a:extLst>
          </p:cNvPr>
          <p:cNvSpPr txBox="1">
            <a:spLocks/>
          </p:cNvSpPr>
          <p:nvPr/>
        </p:nvSpPr>
        <p:spPr>
          <a:xfrm>
            <a:off x="1" y="2798583"/>
            <a:ext cx="9143999" cy="972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fontScale="97500" lnSpcReduction="1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/>
            <a:r>
              <a:rPr lang="en-US" sz="4100" i="1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Testimony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zh-TW" altLang="en-US" sz="33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见证</a:t>
            </a:r>
            <a:endPara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</p:txBody>
      </p:sp>
      <p:pic>
        <p:nvPicPr>
          <p:cNvPr id="26" name="Content Placeholder 5">
            <a:extLst>
              <a:ext uri="{FF2B5EF4-FFF2-40B4-BE49-F238E27FC236}">
                <a16:creationId xmlns:a16="http://schemas.microsoft.com/office/drawing/2014/main" xmlns="" id="{A8E6182F-CF7C-474C-AFF3-DFE8399021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433" y="4027568"/>
            <a:ext cx="3699424" cy="208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Shape 413">
            <a:extLst>
              <a:ext uri="{FF2B5EF4-FFF2-40B4-BE49-F238E27FC236}">
                <a16:creationId xmlns:a16="http://schemas.microsoft.com/office/drawing/2014/main" xmlns="" id="{CDCECD6F-04F1-4FE2-B156-2E9B9E65610F}"/>
              </a:ext>
            </a:extLst>
          </p:cNvPr>
          <p:cNvSpPr txBox="1">
            <a:spLocks/>
          </p:cNvSpPr>
          <p:nvPr/>
        </p:nvSpPr>
        <p:spPr>
          <a:xfrm>
            <a:off x="5586195" y="6144178"/>
            <a:ext cx="3340216" cy="486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/>
            <a:r>
              <a:rPr lang="en-US" sz="2900" i="1" dirty="0" err="1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Thirupathi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xmlns="" id="{6E9E52B7-9A75-4D14-922D-C4A8464D9D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1" y="1569029"/>
            <a:ext cx="3191382" cy="244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Shape 413">
            <a:extLst>
              <a:ext uri="{FF2B5EF4-FFF2-40B4-BE49-F238E27FC236}">
                <a16:creationId xmlns:a16="http://schemas.microsoft.com/office/drawing/2014/main" xmlns="" id="{0DE5EEE2-CD2E-4B8E-A3CA-FCB1E573CA6D}"/>
              </a:ext>
            </a:extLst>
          </p:cNvPr>
          <p:cNvSpPr txBox="1">
            <a:spLocks/>
          </p:cNvSpPr>
          <p:nvPr/>
        </p:nvSpPr>
        <p:spPr>
          <a:xfrm>
            <a:off x="-18606" y="4059417"/>
            <a:ext cx="3340216" cy="486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/>
            <a:r>
              <a:rPr lang="en-US" sz="2900" i="1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Hubli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3538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C35C18F8-FF85-4DE2-A2E3-C25B0AD19F62}"/>
              </a:ext>
            </a:extLst>
          </p:cNvPr>
          <p:cNvSpPr txBox="1"/>
          <p:nvPr/>
        </p:nvSpPr>
        <p:spPr>
          <a:xfrm>
            <a:off x="-75339" y="118718"/>
            <a:ext cx="921933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800" b="1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India 5 Years Plan</a:t>
            </a:r>
            <a:endParaRPr kumimoji="0" lang="zh-TW" altLang="en-US" sz="2800" b="1" i="0" u="none" strike="noStrike" cap="none" spc="0" normalizeH="0" baseline="0" dirty="0">
              <a:ln>
                <a:noFill/>
              </a:ln>
              <a:solidFill>
                <a:srgbClr val="A4EA78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1EBE693A-E923-410F-8C9D-5360074B39BE}"/>
              </a:ext>
            </a:extLst>
          </p:cNvPr>
          <p:cNvSpPr txBox="1"/>
          <p:nvPr/>
        </p:nvSpPr>
        <p:spPr>
          <a:xfrm>
            <a:off x="165767" y="1852826"/>
            <a:ext cx="2571750" cy="1292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Strengthen </a:t>
            </a:r>
            <a:b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the Existing Major Cities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Calibri"/>
              </a:rPr>
              <a:t>加强主要城市</a:t>
            </a:r>
            <a:endParaRPr kumimoji="0" lang="zh-TW" alt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09BC1D4C-FEEB-4B32-A8F0-348F98213E4A}"/>
              </a:ext>
            </a:extLst>
          </p:cNvPr>
          <p:cNvSpPr txBox="1"/>
          <p:nvPr/>
        </p:nvSpPr>
        <p:spPr>
          <a:xfrm>
            <a:off x="31370" y="5284266"/>
            <a:ext cx="286232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Spreading of the Ministry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推广职事书报</a:t>
            </a:r>
            <a:endParaRPr kumimoji="0" lang="zh-TW" alt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7145E45A-CCA1-4F0D-AB5F-3DD81B51AFAC}"/>
              </a:ext>
            </a:extLst>
          </p:cNvPr>
          <p:cNvSpPr txBox="1"/>
          <p:nvPr/>
        </p:nvSpPr>
        <p:spPr>
          <a:xfrm>
            <a:off x="5957754" y="1890278"/>
            <a:ext cx="3234217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Establish the Churches </a:t>
            </a:r>
            <a:b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in Major Cities of North India</a:t>
            </a:r>
            <a: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/>
            </a:r>
            <a:b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在北印度主要城市建立召会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65524644-9256-4D29-823E-89CEEED82752}"/>
              </a:ext>
            </a:extLst>
          </p:cNvPr>
          <p:cNvSpPr txBox="1"/>
          <p:nvPr/>
        </p:nvSpPr>
        <p:spPr>
          <a:xfrm>
            <a:off x="2894920" y="5278505"/>
            <a:ext cx="3504838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Sowing the Seed</a:t>
            </a:r>
            <a: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/>
            </a:r>
            <a:b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洒种</a:t>
            </a:r>
            <a:endParaRPr lang="en-US" altLang="zh-TW" sz="2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TW" b="1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Supplying the Seeking Ones</a:t>
            </a:r>
            <a: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供应寻求者</a:t>
            </a:r>
            <a:endParaRPr lang="en-US" altLang="zh-TW" sz="2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EFB8F91C-5618-45CA-A044-1DB258EE50EB}"/>
              </a:ext>
            </a:extLst>
          </p:cNvPr>
          <p:cNvSpPr txBox="1"/>
          <p:nvPr/>
        </p:nvSpPr>
        <p:spPr>
          <a:xfrm>
            <a:off x="2791684" y="1964018"/>
            <a:ext cx="3214981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Establishing the Model</a:t>
            </a:r>
            <a: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/>
            </a:r>
            <a:b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Calibri"/>
              </a:rPr>
              <a:t>建立模型</a:t>
            </a:r>
            <a:endParaRPr kumimoji="0" lang="en-US" altLang="zh-TW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  <a:sym typeface="Calibri"/>
            </a:endParaRP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TW" b="1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Producing the Man Power</a:t>
            </a:r>
            <a: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产生人力</a:t>
            </a:r>
            <a:endParaRPr lang="en-US" altLang="zh-TW" sz="2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6B160FB4-EE5A-4429-A73F-947A3D8F66F1}"/>
              </a:ext>
            </a:extLst>
          </p:cNvPr>
          <p:cNvGrpSpPr/>
          <p:nvPr/>
        </p:nvGrpSpPr>
        <p:grpSpPr>
          <a:xfrm>
            <a:off x="271463" y="3786000"/>
            <a:ext cx="8174476" cy="389529"/>
            <a:chOff x="527014" y="4575548"/>
            <a:chExt cx="8386655" cy="389529"/>
          </a:xfrm>
        </p:grpSpPr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xmlns="" id="{4B7BE623-F03D-42E5-9844-2D48DB527E0C}"/>
                </a:ext>
              </a:extLst>
            </p:cNvPr>
            <p:cNvCxnSpPr/>
            <p:nvPr/>
          </p:nvCxnSpPr>
          <p:spPr>
            <a:xfrm>
              <a:off x="527014" y="4777344"/>
              <a:ext cx="8386655" cy="0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xmlns="" id="{16E49FDD-8C04-445A-A095-1BCA201F6D36}"/>
                </a:ext>
              </a:extLst>
            </p:cNvPr>
            <p:cNvGrpSpPr/>
            <p:nvPr/>
          </p:nvGrpSpPr>
          <p:grpSpPr>
            <a:xfrm>
              <a:off x="1385317" y="4575548"/>
              <a:ext cx="6718465" cy="389529"/>
              <a:chOff x="1385317" y="4575548"/>
              <a:chExt cx="6718465" cy="389529"/>
            </a:xfrm>
          </p:grpSpPr>
          <p:sp>
            <p:nvSpPr>
              <p:cNvPr id="31" name="六邊形 30">
                <a:extLst>
                  <a:ext uri="{FF2B5EF4-FFF2-40B4-BE49-F238E27FC236}">
                    <a16:creationId xmlns:a16="http://schemas.microsoft.com/office/drawing/2014/main" xmlns="" id="{63D405D6-B638-4504-8ED4-72F8DB8B0327}"/>
                  </a:ext>
                </a:extLst>
              </p:cNvPr>
              <p:cNvSpPr/>
              <p:nvPr/>
            </p:nvSpPr>
            <p:spPr>
              <a:xfrm rot="5400000">
                <a:off x="1389989" y="4570876"/>
                <a:ext cx="360000" cy="369344"/>
              </a:xfrm>
              <a:prstGeom prst="hexagon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32" name="六邊形 31">
                <a:extLst>
                  <a:ext uri="{FF2B5EF4-FFF2-40B4-BE49-F238E27FC236}">
                    <a16:creationId xmlns:a16="http://schemas.microsoft.com/office/drawing/2014/main" xmlns="" id="{B2204BB4-8316-4C61-B93B-316A05257DD2}"/>
                  </a:ext>
                </a:extLst>
              </p:cNvPr>
              <p:cNvSpPr/>
              <p:nvPr/>
            </p:nvSpPr>
            <p:spPr>
              <a:xfrm rot="5400000">
                <a:off x="4248075" y="4600405"/>
                <a:ext cx="360000" cy="369344"/>
              </a:xfrm>
              <a:prstGeom prst="hexagon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33" name="六邊形 32">
                <a:extLst>
                  <a:ext uri="{FF2B5EF4-FFF2-40B4-BE49-F238E27FC236}">
                    <a16:creationId xmlns:a16="http://schemas.microsoft.com/office/drawing/2014/main" xmlns="" id="{A68ED081-FA28-45BC-9CCF-4B98E77FFF1A}"/>
                  </a:ext>
                </a:extLst>
              </p:cNvPr>
              <p:cNvSpPr/>
              <p:nvPr/>
            </p:nvSpPr>
            <p:spPr>
              <a:xfrm rot="5400000">
                <a:off x="7739110" y="4592672"/>
                <a:ext cx="360000" cy="369344"/>
              </a:xfrm>
              <a:prstGeom prst="hexagon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</p:grp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76C14BAE-8FD3-4FE4-8709-B5F3C5673E9B}"/>
              </a:ext>
            </a:extLst>
          </p:cNvPr>
          <p:cNvSpPr txBox="1"/>
          <p:nvPr/>
        </p:nvSpPr>
        <p:spPr>
          <a:xfrm>
            <a:off x="2262389" y="608613"/>
            <a:ext cx="5282854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TW" sz="2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New Delhi &amp; NCR &gt;&gt; 1000 Saints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TW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Chandigarh &amp; Ludhiana &gt;&gt; 100 Each</a:t>
            </a:r>
            <a:endParaRPr kumimoji="0" lang="zh-TW" altLang="en-US" sz="2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5" name="箭號: 向下 34">
            <a:extLst>
              <a:ext uri="{FF2B5EF4-FFF2-40B4-BE49-F238E27FC236}">
                <a16:creationId xmlns:a16="http://schemas.microsoft.com/office/drawing/2014/main" xmlns="" id="{AA95C1A7-49F9-449B-B6A0-97071684634A}"/>
              </a:ext>
            </a:extLst>
          </p:cNvPr>
          <p:cNvSpPr/>
          <p:nvPr/>
        </p:nvSpPr>
        <p:spPr>
          <a:xfrm>
            <a:off x="3649847" y="1370348"/>
            <a:ext cx="900112" cy="572926"/>
          </a:xfrm>
          <a:prstGeom prst="downArrow">
            <a:avLst>
              <a:gd name="adj1" fmla="val 72222"/>
              <a:gd name="adj2" fmla="val 50000"/>
            </a:avLst>
          </a:prstGeom>
          <a:solidFill>
            <a:srgbClr val="00B0F0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xmlns="" id="{2D14A515-0761-4E86-A315-C760B0339F4A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6645292" y="4758397"/>
            <a:ext cx="852953" cy="361548"/>
          </a:xfrm>
          <a:prstGeom prst="straightConnector1">
            <a:avLst/>
          </a:prstGeom>
          <a:noFill/>
          <a:ln w="76200" cap="flat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xmlns="" id="{38536417-5DED-45F5-B840-D6BC560E52BC}"/>
              </a:ext>
            </a:extLst>
          </p:cNvPr>
          <p:cNvCxnSpPr>
            <a:cxnSpLocks/>
          </p:cNvCxnSpPr>
          <p:nvPr/>
        </p:nvCxnSpPr>
        <p:spPr>
          <a:xfrm>
            <a:off x="6645292" y="3198294"/>
            <a:ext cx="852953" cy="394467"/>
          </a:xfrm>
          <a:prstGeom prst="straightConnector1">
            <a:avLst/>
          </a:prstGeom>
          <a:noFill/>
          <a:ln w="76200" cap="flat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文字方塊 44">
            <a:extLst>
              <a:ext uri="{FF2B5EF4-FFF2-40B4-BE49-F238E27FC236}">
                <a16:creationId xmlns:a16="http://schemas.microsoft.com/office/drawing/2014/main" xmlns="" id="{95525990-915D-4F83-9F81-C0C24F3E5F7D}"/>
              </a:ext>
            </a:extLst>
          </p:cNvPr>
          <p:cNvSpPr txBox="1"/>
          <p:nvPr/>
        </p:nvSpPr>
        <p:spPr>
          <a:xfrm>
            <a:off x="816517" y="4394280"/>
            <a:ext cx="9387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2016-18</a:t>
            </a:r>
            <a:endParaRPr kumimoji="0" lang="zh-TW" alt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xmlns="" id="{1A92D7B2-7FA5-479F-81D8-3AC1849B611E}"/>
              </a:ext>
            </a:extLst>
          </p:cNvPr>
          <p:cNvSpPr txBox="1"/>
          <p:nvPr/>
        </p:nvSpPr>
        <p:spPr>
          <a:xfrm>
            <a:off x="3651564" y="4389067"/>
            <a:ext cx="9387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2018-19</a:t>
            </a:r>
            <a:endParaRPr kumimoji="0" lang="zh-TW" alt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xmlns="" id="{C97F450E-DBC5-4769-967E-5C5F42631297}"/>
              </a:ext>
            </a:extLst>
          </p:cNvPr>
          <p:cNvSpPr txBox="1"/>
          <p:nvPr/>
        </p:nvSpPr>
        <p:spPr>
          <a:xfrm>
            <a:off x="7028887" y="4389067"/>
            <a:ext cx="9387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2019-20</a:t>
            </a:r>
            <a:endParaRPr kumimoji="0" lang="zh-TW" alt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xmlns="" id="{B1C91236-3309-4E75-B9BE-C36F9ACD2ED2}"/>
              </a:ext>
            </a:extLst>
          </p:cNvPr>
          <p:cNvCxnSpPr>
            <a:cxnSpLocks/>
          </p:cNvCxnSpPr>
          <p:nvPr/>
        </p:nvCxnSpPr>
        <p:spPr>
          <a:xfrm>
            <a:off x="140374" y="5119944"/>
            <a:ext cx="6231851" cy="0"/>
          </a:xfrm>
          <a:prstGeom prst="straightConnector1">
            <a:avLst/>
          </a:prstGeom>
          <a:noFill/>
          <a:ln w="76200" cap="flat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xmlns="" id="{FFC7A992-ED93-403D-9B81-2B0CE44919CB}"/>
              </a:ext>
            </a:extLst>
          </p:cNvPr>
          <p:cNvCxnSpPr>
            <a:cxnSpLocks/>
          </p:cNvCxnSpPr>
          <p:nvPr/>
        </p:nvCxnSpPr>
        <p:spPr>
          <a:xfrm>
            <a:off x="140373" y="3390018"/>
            <a:ext cx="6231851" cy="0"/>
          </a:xfrm>
          <a:prstGeom prst="straightConnector1">
            <a:avLst/>
          </a:prstGeom>
          <a:noFill/>
          <a:ln w="76200" cap="flat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98236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地圖, 文字 的圖片&#10;&#10;描述是以非常高的可信度產生">
            <a:extLst>
              <a:ext uri="{FF2B5EF4-FFF2-40B4-BE49-F238E27FC236}">
                <a16:creationId xmlns:a16="http://schemas.microsoft.com/office/drawing/2014/main" xmlns="" id="{066F094D-65B4-41BE-A237-7ABB8861D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6" y="2695454"/>
            <a:ext cx="9043332" cy="5741670"/>
          </a:xfrm>
          <a:prstGeom prst="rect">
            <a:avLst/>
          </a:prstGeom>
          <a:effectLst>
            <a:outerShdw blurRad="50800" dist="101600" dir="2700000" algn="tl" rotWithShape="0">
              <a:schemeClr val="bg1">
                <a:alpha val="40000"/>
              </a:schemeClr>
            </a:outerShdw>
          </a:effectLst>
          <a:scene3d>
            <a:camera prst="perspectiveFront" fov="0">
              <a:rot lat="0" lon="0" rev="21420000"/>
            </a:camera>
            <a:lightRig rig="threePt" dir="t"/>
          </a:scene3d>
        </p:spPr>
      </p:pic>
      <p:sp>
        <p:nvSpPr>
          <p:cNvPr id="12" name="文字方塊 11"/>
          <p:cNvSpPr txBox="1"/>
          <p:nvPr/>
        </p:nvSpPr>
        <p:spPr>
          <a:xfrm>
            <a:off x="126749" y="1322997"/>
            <a:ext cx="1977462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spc="0" normalizeH="0" baseline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Jammu &amp; Kashmir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Dhanoo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Udhampur</a:t>
            </a:r>
            <a:endParaRPr lang="en-US" altLang="zh-TW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Jammu, </a:t>
            </a:r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Reasi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Katra</a:t>
            </a:r>
            <a:endParaRPr kumimoji="0" lang="zh-TW" altLang="en-US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147907" y="1909196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88067" y="183564"/>
            <a:ext cx="5694153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1" i="0" u="none" strike="noStrike" cap="none" spc="0" normalizeH="0" baseline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North India</a:t>
            </a:r>
            <a:r>
              <a:rPr kumimoji="0" lang="en-US" altLang="zh-TW" sz="2400" b="1" i="0" u="none" strike="noStrike" cap="none" spc="0" normalizeH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 Literature Distribution Trip</a:t>
            </a:r>
            <a:r>
              <a:rPr kumimoji="0" lang="en-US" altLang="zh-TW" sz="32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/>
            </a:r>
            <a:br>
              <a:rPr kumimoji="0" lang="en-US" altLang="zh-TW" sz="32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</a:br>
            <a:r>
              <a:rPr kumimoji="0" lang="zh-TW" altLang="en-US" sz="28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  <a:sym typeface="Calibri"/>
              </a:rPr>
              <a:t>北印度书报推广</a:t>
            </a:r>
            <a:endParaRPr kumimoji="0" lang="zh-TW" altLang="en-US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  <a:sym typeface="Calibri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90865E75-A952-4A19-B076-5CF281E6A2C3}"/>
              </a:ext>
            </a:extLst>
          </p:cNvPr>
          <p:cNvSpPr txBox="1"/>
          <p:nvPr/>
        </p:nvSpPr>
        <p:spPr>
          <a:xfrm>
            <a:off x="6383819" y="1292220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8F5DC30B-B6D7-4552-BF21-A7917C5D3BA1}"/>
              </a:ext>
            </a:extLst>
          </p:cNvPr>
          <p:cNvSpPr txBox="1"/>
          <p:nvPr/>
        </p:nvSpPr>
        <p:spPr>
          <a:xfrm>
            <a:off x="7797360" y="3062222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5ABB3ECE-EED4-4111-A87A-40938E350F39}"/>
              </a:ext>
            </a:extLst>
          </p:cNvPr>
          <p:cNvSpPr txBox="1"/>
          <p:nvPr/>
        </p:nvSpPr>
        <p:spPr>
          <a:xfrm>
            <a:off x="5570776" y="2397795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xmlns="" id="{D3465F78-2524-4570-8BC6-5D8110C30A8A}"/>
              </a:ext>
            </a:extLst>
          </p:cNvPr>
          <p:cNvSpPr/>
          <p:nvPr/>
        </p:nvSpPr>
        <p:spPr>
          <a:xfrm rot="648351">
            <a:off x="2838993" y="4079312"/>
            <a:ext cx="4763589" cy="2364538"/>
          </a:xfrm>
          <a:prstGeom prst="arc">
            <a:avLst>
              <a:gd name="adj1" fmla="val 11800222"/>
              <a:gd name="adj2" fmla="val 21112871"/>
            </a:avLst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弧形 20">
            <a:extLst>
              <a:ext uri="{FF2B5EF4-FFF2-40B4-BE49-F238E27FC236}">
                <a16:creationId xmlns:a16="http://schemas.microsoft.com/office/drawing/2014/main" xmlns="" id="{2A18A18A-3654-42F9-99B6-AAC32894E17E}"/>
              </a:ext>
            </a:extLst>
          </p:cNvPr>
          <p:cNvSpPr/>
          <p:nvPr/>
        </p:nvSpPr>
        <p:spPr>
          <a:xfrm rot="462287">
            <a:off x="3166789" y="3639324"/>
            <a:ext cx="3561720" cy="2364538"/>
          </a:xfrm>
          <a:prstGeom prst="arc">
            <a:avLst>
              <a:gd name="adj1" fmla="val 11460352"/>
              <a:gd name="adj2" fmla="val 20911072"/>
            </a:avLst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2" name="弧形 21">
            <a:extLst>
              <a:ext uri="{FF2B5EF4-FFF2-40B4-BE49-F238E27FC236}">
                <a16:creationId xmlns:a16="http://schemas.microsoft.com/office/drawing/2014/main" xmlns="" id="{EA372947-751A-477D-A1E2-AB78914B44E2}"/>
              </a:ext>
            </a:extLst>
          </p:cNvPr>
          <p:cNvSpPr/>
          <p:nvPr/>
        </p:nvSpPr>
        <p:spPr>
          <a:xfrm rot="3437630">
            <a:off x="2774244" y="4031629"/>
            <a:ext cx="3835077" cy="2802501"/>
          </a:xfrm>
          <a:prstGeom prst="arc">
            <a:avLst>
              <a:gd name="adj1" fmla="val 9624785"/>
              <a:gd name="adj2" fmla="val 17202885"/>
            </a:avLst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3" name="弧形 22">
            <a:extLst>
              <a:ext uri="{FF2B5EF4-FFF2-40B4-BE49-F238E27FC236}">
                <a16:creationId xmlns:a16="http://schemas.microsoft.com/office/drawing/2014/main" xmlns="" id="{76F7AEF6-BD0E-40D0-B1D1-7F7FF691C26E}"/>
              </a:ext>
            </a:extLst>
          </p:cNvPr>
          <p:cNvSpPr/>
          <p:nvPr/>
        </p:nvSpPr>
        <p:spPr>
          <a:xfrm rot="1445435">
            <a:off x="3031730" y="3838767"/>
            <a:ext cx="2656511" cy="2364538"/>
          </a:xfrm>
          <a:prstGeom prst="arc">
            <a:avLst>
              <a:gd name="adj1" fmla="val 11460352"/>
              <a:gd name="adj2" fmla="val 21114726"/>
            </a:avLst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4" name="弧形 23">
            <a:extLst>
              <a:ext uri="{FF2B5EF4-FFF2-40B4-BE49-F238E27FC236}">
                <a16:creationId xmlns:a16="http://schemas.microsoft.com/office/drawing/2014/main" xmlns="" id="{1EB3CBA7-F818-4979-97DF-A8F5104FF689}"/>
              </a:ext>
            </a:extLst>
          </p:cNvPr>
          <p:cNvSpPr/>
          <p:nvPr/>
        </p:nvSpPr>
        <p:spPr>
          <a:xfrm rot="2709623">
            <a:off x="2623180" y="4359175"/>
            <a:ext cx="3014958" cy="2364538"/>
          </a:xfrm>
          <a:prstGeom prst="arc">
            <a:avLst>
              <a:gd name="adj1" fmla="val 11460352"/>
              <a:gd name="adj2" fmla="val 19745200"/>
            </a:avLst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5" name="弧形 24">
            <a:extLst>
              <a:ext uri="{FF2B5EF4-FFF2-40B4-BE49-F238E27FC236}">
                <a16:creationId xmlns:a16="http://schemas.microsoft.com/office/drawing/2014/main" xmlns="" id="{97E58976-F580-477E-8B9F-5A4ED221951A}"/>
              </a:ext>
            </a:extLst>
          </p:cNvPr>
          <p:cNvSpPr/>
          <p:nvPr/>
        </p:nvSpPr>
        <p:spPr>
          <a:xfrm rot="4503853">
            <a:off x="2500823" y="3970375"/>
            <a:ext cx="1603348" cy="2364538"/>
          </a:xfrm>
          <a:prstGeom prst="arc">
            <a:avLst>
              <a:gd name="adj1" fmla="val 11460352"/>
              <a:gd name="adj2" fmla="val 16031088"/>
            </a:avLst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" name="弧形 28">
            <a:extLst>
              <a:ext uri="{FF2B5EF4-FFF2-40B4-BE49-F238E27FC236}">
                <a16:creationId xmlns:a16="http://schemas.microsoft.com/office/drawing/2014/main" xmlns="" id="{3B452FA1-48A5-4884-8931-122F1C0BC7F0}"/>
              </a:ext>
            </a:extLst>
          </p:cNvPr>
          <p:cNvSpPr/>
          <p:nvPr/>
        </p:nvSpPr>
        <p:spPr>
          <a:xfrm rot="5400000">
            <a:off x="539726" y="3194635"/>
            <a:ext cx="3065439" cy="2364538"/>
          </a:xfrm>
          <a:prstGeom prst="arc">
            <a:avLst>
              <a:gd name="adj1" fmla="val 12564241"/>
              <a:gd name="adj2" fmla="val 16031088"/>
            </a:avLst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0" name="弧形 29">
            <a:extLst>
              <a:ext uri="{FF2B5EF4-FFF2-40B4-BE49-F238E27FC236}">
                <a16:creationId xmlns:a16="http://schemas.microsoft.com/office/drawing/2014/main" xmlns="" id="{D1BF5F59-9EF3-40FC-9F93-CEB16EA02462}"/>
              </a:ext>
            </a:extLst>
          </p:cNvPr>
          <p:cNvSpPr/>
          <p:nvPr/>
        </p:nvSpPr>
        <p:spPr>
          <a:xfrm rot="3181072">
            <a:off x="827824" y="3880239"/>
            <a:ext cx="3065439" cy="2364538"/>
          </a:xfrm>
          <a:prstGeom prst="arc">
            <a:avLst>
              <a:gd name="adj1" fmla="val 13828855"/>
              <a:gd name="adj2" fmla="val 16031088"/>
            </a:avLst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1" name="弧形 30">
            <a:extLst>
              <a:ext uri="{FF2B5EF4-FFF2-40B4-BE49-F238E27FC236}">
                <a16:creationId xmlns:a16="http://schemas.microsoft.com/office/drawing/2014/main" xmlns="" id="{5950E925-61C5-4FD2-8BF7-6550C3752846}"/>
              </a:ext>
            </a:extLst>
          </p:cNvPr>
          <p:cNvSpPr/>
          <p:nvPr/>
        </p:nvSpPr>
        <p:spPr>
          <a:xfrm rot="5400000">
            <a:off x="1502425" y="4664641"/>
            <a:ext cx="3065439" cy="2364538"/>
          </a:xfrm>
          <a:prstGeom prst="arc">
            <a:avLst>
              <a:gd name="adj1" fmla="val 4503059"/>
              <a:gd name="adj2" fmla="val 11275938"/>
            </a:avLst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2" name="弧形 31">
            <a:extLst>
              <a:ext uri="{FF2B5EF4-FFF2-40B4-BE49-F238E27FC236}">
                <a16:creationId xmlns:a16="http://schemas.microsoft.com/office/drawing/2014/main" xmlns="" id="{CE366325-B666-4907-8E19-BE8E23DA48F5}"/>
              </a:ext>
            </a:extLst>
          </p:cNvPr>
          <p:cNvSpPr/>
          <p:nvPr/>
        </p:nvSpPr>
        <p:spPr>
          <a:xfrm rot="4481559">
            <a:off x="1008683" y="4137100"/>
            <a:ext cx="3359883" cy="3673714"/>
          </a:xfrm>
          <a:prstGeom prst="arc">
            <a:avLst>
              <a:gd name="adj1" fmla="val 12886780"/>
              <a:gd name="adj2" fmla="val 16839072"/>
            </a:avLst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7EC10AC0-6A68-4B37-8F4A-8F30D2FC671E}"/>
              </a:ext>
            </a:extLst>
          </p:cNvPr>
          <p:cNvSpPr txBox="1"/>
          <p:nvPr/>
        </p:nvSpPr>
        <p:spPr>
          <a:xfrm>
            <a:off x="158544" y="2400127"/>
            <a:ext cx="6181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spc="0" normalizeH="0" baseline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Delhi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xmlns="" id="{0189C73D-03F5-4A91-9EB6-63936A937834}"/>
              </a:ext>
            </a:extLst>
          </p:cNvPr>
          <p:cNvSpPr txBox="1"/>
          <p:nvPr/>
        </p:nvSpPr>
        <p:spPr>
          <a:xfrm>
            <a:off x="158544" y="2892007"/>
            <a:ext cx="1674495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TW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Uttar Pradesh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Raebaleri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Amethi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Faizabad, </a:t>
            </a:r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Ayodhya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</a:t>
            </a:r>
            <a:endParaRPr kumimoji="0" lang="zh-TW" altLang="en-U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xmlns="" id="{4C8F49C9-705E-4E12-81A3-292120F1CD32}"/>
              </a:ext>
            </a:extLst>
          </p:cNvPr>
          <p:cNvSpPr txBox="1"/>
          <p:nvPr/>
        </p:nvSpPr>
        <p:spPr>
          <a:xfrm>
            <a:off x="2206696" y="1337730"/>
            <a:ext cx="2400655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TW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Himachal Pradesh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Solan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Shimla, Manali, 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Kullu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Mandi, </a:t>
            </a:r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Gaggal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Kangra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Naddi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Dharamsala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endParaRPr kumimoji="0" lang="zh-TW" altLang="en-U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xmlns="" id="{ED239FE7-7910-421D-8F31-648F82D152BF}"/>
              </a:ext>
            </a:extLst>
          </p:cNvPr>
          <p:cNvSpPr txBox="1"/>
          <p:nvPr/>
        </p:nvSpPr>
        <p:spPr>
          <a:xfrm>
            <a:off x="4675001" y="1318561"/>
            <a:ext cx="1326643" cy="166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TW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Jharkhand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Ranchi, 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Jamshedpur,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Chaibasa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Simdega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Gumla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Khunti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Hazaribagh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xmlns="" id="{28C2A80C-5EFC-48AD-93E4-2F6C08F9B04E}"/>
              </a:ext>
            </a:extLst>
          </p:cNvPr>
          <p:cNvSpPr txBox="1"/>
          <p:nvPr/>
        </p:nvSpPr>
        <p:spPr>
          <a:xfrm>
            <a:off x="4671877" y="2894128"/>
            <a:ext cx="6309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TW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Bihar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Patna</a:t>
            </a:r>
            <a:endParaRPr kumimoji="0" lang="zh-TW" altLang="en-U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xmlns="" id="{F01D9400-CAD6-4BF1-B514-FC5B517124C6}"/>
              </a:ext>
            </a:extLst>
          </p:cNvPr>
          <p:cNvSpPr txBox="1"/>
          <p:nvPr/>
        </p:nvSpPr>
        <p:spPr>
          <a:xfrm>
            <a:off x="6178950" y="1320276"/>
            <a:ext cx="1400381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TW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Chhattisgarh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Raipur, 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Mahasamud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Bagbahar</a:t>
            </a:r>
            <a:endParaRPr lang="en-US" altLang="zh-TW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xmlns="" id="{7382B8FC-0A82-4B4F-AFDA-D687A224EC94}"/>
              </a:ext>
            </a:extLst>
          </p:cNvPr>
          <p:cNvSpPr txBox="1"/>
          <p:nvPr/>
        </p:nvSpPr>
        <p:spPr>
          <a:xfrm>
            <a:off x="7687170" y="1305579"/>
            <a:ext cx="1506180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TW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West Bengal 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Kolkata, </a:t>
            </a:r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Barasat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Basirhat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</a:t>
            </a:r>
            <a:endParaRPr kumimoji="0" lang="zh-TW" altLang="en-U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xmlns="" id="{F29621C0-7317-420E-A68F-530425817E5C}"/>
              </a:ext>
            </a:extLst>
          </p:cNvPr>
          <p:cNvSpPr txBox="1"/>
          <p:nvPr/>
        </p:nvSpPr>
        <p:spPr>
          <a:xfrm>
            <a:off x="6261781" y="2874985"/>
            <a:ext cx="1504577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TW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Sikkim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Gangtok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Majitar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Namchi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</a:t>
            </a:r>
            <a:endParaRPr kumimoji="0" lang="zh-TW" altLang="en-U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xmlns="" id="{BF23AA68-3A32-4289-B9BC-6BCE9019A1E5}"/>
              </a:ext>
            </a:extLst>
          </p:cNvPr>
          <p:cNvSpPr txBox="1"/>
          <p:nvPr/>
        </p:nvSpPr>
        <p:spPr>
          <a:xfrm>
            <a:off x="7694474" y="2893500"/>
            <a:ext cx="8233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TW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Tripura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Agartala</a:t>
            </a:r>
            <a:endParaRPr kumimoji="0" lang="zh-TW" alt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43" name="弧形 42">
            <a:extLst>
              <a:ext uri="{FF2B5EF4-FFF2-40B4-BE49-F238E27FC236}">
                <a16:creationId xmlns:a16="http://schemas.microsoft.com/office/drawing/2014/main" xmlns="" id="{D0F96C42-68B1-494F-9C94-752B4A3385DA}"/>
              </a:ext>
            </a:extLst>
          </p:cNvPr>
          <p:cNvSpPr/>
          <p:nvPr/>
        </p:nvSpPr>
        <p:spPr>
          <a:xfrm rot="5620214">
            <a:off x="1013996" y="4420949"/>
            <a:ext cx="3065439" cy="2364538"/>
          </a:xfrm>
          <a:prstGeom prst="arc">
            <a:avLst>
              <a:gd name="adj1" fmla="val 12564241"/>
              <a:gd name="adj2" fmla="val 16031088"/>
            </a:avLst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xmlns="" id="{C084B919-2BF8-48EA-A23D-27498828A407}"/>
              </a:ext>
            </a:extLst>
          </p:cNvPr>
          <p:cNvSpPr/>
          <p:nvPr/>
        </p:nvSpPr>
        <p:spPr>
          <a:xfrm>
            <a:off x="3114583" y="4174398"/>
            <a:ext cx="252000" cy="2520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943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7533" y="3058023"/>
            <a:ext cx="4866467" cy="3855712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-10763" y="0"/>
            <a:ext cx="9154763" cy="6913735"/>
            <a:chOff x="-10763" y="-40084"/>
            <a:chExt cx="9154763" cy="691373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40084"/>
              <a:ext cx="5557660" cy="3126184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2111" y="-40084"/>
              <a:ext cx="4521889" cy="3126184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763" y="3086101"/>
              <a:ext cx="4358878" cy="3787550"/>
            </a:xfrm>
            <a:prstGeom prst="rect">
              <a:avLst/>
            </a:prstGeom>
          </p:spPr>
        </p:pic>
      </p:grpSp>
      <p:grpSp>
        <p:nvGrpSpPr>
          <p:cNvPr id="11" name="群組 10"/>
          <p:cNvGrpSpPr/>
          <p:nvPr/>
        </p:nvGrpSpPr>
        <p:grpSpPr>
          <a:xfrm>
            <a:off x="1559351" y="2008994"/>
            <a:ext cx="6266684" cy="3259394"/>
            <a:chOff x="1416051" y="1387680"/>
            <a:chExt cx="6266684" cy="3259394"/>
          </a:xfrm>
        </p:grpSpPr>
        <p:grpSp>
          <p:nvGrpSpPr>
            <p:cNvPr id="12" name="群組 11"/>
            <p:cNvGrpSpPr/>
            <p:nvPr/>
          </p:nvGrpSpPr>
          <p:grpSpPr>
            <a:xfrm>
              <a:off x="1416051" y="1387680"/>
              <a:ext cx="6266684" cy="3259394"/>
              <a:chOff x="1252669" y="1784554"/>
              <a:chExt cx="6266684" cy="3259394"/>
            </a:xfrm>
          </p:grpSpPr>
          <p:sp>
            <p:nvSpPr>
              <p:cNvPr id="14" name="圓角矩形 13"/>
              <p:cNvSpPr/>
              <p:nvPr/>
            </p:nvSpPr>
            <p:spPr>
              <a:xfrm>
                <a:off x="1460090" y="1784554"/>
                <a:ext cx="5855110" cy="3259394"/>
              </a:xfrm>
              <a:prstGeom prst="roundRect">
                <a:avLst>
                  <a:gd name="adj" fmla="val 7617"/>
                </a:avLst>
              </a:prstGeom>
              <a:solidFill>
                <a:srgbClr val="002060">
                  <a:alpha val="55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5" name="Shape 133"/>
              <p:cNvSpPr/>
              <p:nvPr/>
            </p:nvSpPr>
            <p:spPr>
              <a:xfrm>
                <a:off x="1252669" y="2315393"/>
                <a:ext cx="6266684" cy="120032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algn="ctr">
                  <a:defRPr sz="6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lang="en-US" sz="3600" dirty="0" smtClean="0">
                    <a:latin typeface="Arial" charset="0"/>
                    <a:ea typeface="Arial" charset="0"/>
                    <a:cs typeface="Arial" charset="0"/>
                  </a:rPr>
                  <a:t>Raising </a:t>
                </a:r>
                <a:r>
                  <a:rPr lang="en-US" sz="3600" dirty="0">
                    <a:latin typeface="Arial" charset="0"/>
                    <a:ea typeface="Arial" charset="0"/>
                    <a:cs typeface="Arial" charset="0"/>
                  </a:rPr>
                  <a:t>Up </a:t>
                </a:r>
                <a:br>
                  <a:rPr lang="en-US" sz="3600" dirty="0"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3600" dirty="0">
                    <a:latin typeface="Arial" charset="0"/>
                    <a:ea typeface="Arial" charset="0"/>
                    <a:cs typeface="Arial" charset="0"/>
                  </a:rPr>
                  <a:t>the Next Generation</a:t>
                </a:r>
                <a:endParaRPr sz="3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1784555" y="4203290"/>
                <a:ext cx="5206180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sz="4000" dirty="0">
                    <a:solidFill>
                      <a:schemeClr val="bg1">
                        <a:lumMod val="9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Heiti TC Light" charset="-120"/>
                  </a:rPr>
                  <a:t>兴起下一代</a:t>
                </a:r>
                <a:endParaRPr kumimoji="0" lang="zh-TW" altLang="en-US" sz="40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  <a:sym typeface="Calibri"/>
                </a:endParaRPr>
              </a:p>
            </p:txBody>
          </p:sp>
        </p:grpSp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9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39413" y="3104060"/>
              <a:ext cx="5265173" cy="722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3002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C366175-77B6-4078-AB70-5D64ECC4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30" y="310073"/>
            <a:ext cx="6693253" cy="1058096"/>
          </a:xfrm>
        </p:spPr>
        <p:txBody>
          <a:bodyPr>
            <a:normAutofit/>
          </a:bodyPr>
          <a:lstStyle/>
          <a:p>
            <a:pPr hangingPunct="1"/>
            <a:r>
              <a:rPr lang="en-US" altLang="zh-TW" sz="3100" b="1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Burdens—A Year of Changing </a:t>
            </a:r>
            <a:r>
              <a:rPr lang="en-US" altLang="zh-TW" sz="3100" b="1" dirty="0" smtClean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Concepts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负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担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—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</a:rPr>
              <a:t>改观念</a:t>
            </a:r>
            <a:endParaRPr lang="zh-TW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EE7F95C3-A506-4C7D-A51F-7775FCF347FA}"/>
              </a:ext>
            </a:extLst>
          </p:cNvPr>
          <p:cNvGrpSpPr/>
          <p:nvPr/>
        </p:nvGrpSpPr>
        <p:grpSpPr>
          <a:xfrm>
            <a:off x="252831" y="1813180"/>
            <a:ext cx="4594552" cy="1261884"/>
            <a:chOff x="141199" y="1806230"/>
            <a:chExt cx="4594552" cy="1261884"/>
          </a:xfrm>
        </p:grpSpPr>
        <p:sp>
          <p:nvSpPr>
            <p:cNvPr id="10" name="矩形 9"/>
            <p:cNvSpPr/>
            <p:nvPr/>
          </p:nvSpPr>
          <p:spPr>
            <a:xfrm>
              <a:off x="877977" y="1806230"/>
              <a:ext cx="3857774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Establishing the</a:t>
              </a:r>
              <a:r>
                <a:rPr lang="zh-TW" altLang="en-US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CN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Service Teams</a:t>
              </a:r>
            </a:p>
            <a:p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产生事奉体系</a:t>
              </a:r>
              <a:endParaRPr lang="zh-CN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xmlns="" id="{61EC953A-BDAA-4C91-9360-000022DD6D37}"/>
                </a:ext>
              </a:extLst>
            </p:cNvPr>
            <p:cNvSpPr/>
            <p:nvPr/>
          </p:nvSpPr>
          <p:spPr>
            <a:xfrm>
              <a:off x="141199" y="1838122"/>
              <a:ext cx="720000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4630" y="0"/>
                  </a:moveTo>
                  <a:cubicBezTo>
                    <a:pt x="14012" y="0"/>
                    <a:pt x="13394" y="266"/>
                    <a:pt x="12922" y="800"/>
                  </a:cubicBezTo>
                  <a:cubicBezTo>
                    <a:pt x="12531" y="1243"/>
                    <a:pt x="12303" y="1799"/>
                    <a:pt x="12236" y="2374"/>
                  </a:cubicBezTo>
                  <a:lnTo>
                    <a:pt x="9567" y="2374"/>
                  </a:lnTo>
                  <a:lnTo>
                    <a:pt x="9558" y="2374"/>
                  </a:lnTo>
                  <a:cubicBezTo>
                    <a:pt x="9286" y="2374"/>
                    <a:pt x="9081" y="2375"/>
                    <a:pt x="8908" y="2388"/>
                  </a:cubicBezTo>
                  <a:cubicBezTo>
                    <a:pt x="8735" y="2401"/>
                    <a:pt x="8594" y="2427"/>
                    <a:pt x="8449" y="2479"/>
                  </a:cubicBezTo>
                  <a:cubicBezTo>
                    <a:pt x="8289" y="2545"/>
                    <a:pt x="8146" y="2649"/>
                    <a:pt x="8028" y="2782"/>
                  </a:cubicBezTo>
                  <a:cubicBezTo>
                    <a:pt x="7911" y="2915"/>
                    <a:pt x="7819" y="3077"/>
                    <a:pt x="7760" y="3258"/>
                  </a:cubicBezTo>
                  <a:cubicBezTo>
                    <a:pt x="7714" y="3423"/>
                    <a:pt x="7691" y="3584"/>
                    <a:pt x="7679" y="3779"/>
                  </a:cubicBezTo>
                  <a:cubicBezTo>
                    <a:pt x="7667" y="3975"/>
                    <a:pt x="7668" y="4207"/>
                    <a:pt x="7668" y="4513"/>
                  </a:cubicBezTo>
                  <a:lnTo>
                    <a:pt x="7675" y="6178"/>
                  </a:lnTo>
                  <a:lnTo>
                    <a:pt x="5282" y="6178"/>
                  </a:lnTo>
                  <a:cubicBezTo>
                    <a:pt x="5870" y="5305"/>
                    <a:pt x="5813" y="4054"/>
                    <a:pt x="5108" y="3256"/>
                  </a:cubicBezTo>
                  <a:cubicBezTo>
                    <a:pt x="4724" y="2821"/>
                    <a:pt x="4220" y="2603"/>
                    <a:pt x="3716" y="2603"/>
                  </a:cubicBezTo>
                  <a:cubicBezTo>
                    <a:pt x="3213" y="2603"/>
                    <a:pt x="2709" y="2821"/>
                    <a:pt x="2324" y="3256"/>
                  </a:cubicBezTo>
                  <a:cubicBezTo>
                    <a:pt x="1556" y="4126"/>
                    <a:pt x="1556" y="5536"/>
                    <a:pt x="2324" y="6406"/>
                  </a:cubicBezTo>
                  <a:cubicBezTo>
                    <a:pt x="2353" y="6438"/>
                    <a:pt x="2383" y="6467"/>
                    <a:pt x="2412" y="6497"/>
                  </a:cubicBezTo>
                  <a:cubicBezTo>
                    <a:pt x="1750" y="6767"/>
                    <a:pt x="1170" y="7247"/>
                    <a:pt x="744" y="7881"/>
                  </a:cubicBezTo>
                  <a:cubicBezTo>
                    <a:pt x="287" y="8561"/>
                    <a:pt x="27" y="9386"/>
                    <a:pt x="1" y="10240"/>
                  </a:cubicBezTo>
                  <a:lnTo>
                    <a:pt x="1" y="13932"/>
                  </a:lnTo>
                  <a:cubicBezTo>
                    <a:pt x="-7" y="14381"/>
                    <a:pt x="117" y="14819"/>
                    <a:pt x="355" y="15179"/>
                  </a:cubicBezTo>
                  <a:cubicBezTo>
                    <a:pt x="662" y="15643"/>
                    <a:pt x="1129" y="15938"/>
                    <a:pt x="1640" y="15989"/>
                  </a:cubicBezTo>
                  <a:lnTo>
                    <a:pt x="1696" y="15989"/>
                  </a:lnTo>
                  <a:lnTo>
                    <a:pt x="1696" y="20697"/>
                  </a:lnTo>
                  <a:lnTo>
                    <a:pt x="627" y="20697"/>
                  </a:lnTo>
                  <a:cubicBezTo>
                    <a:pt x="407" y="20697"/>
                    <a:pt x="228" y="20900"/>
                    <a:pt x="228" y="21149"/>
                  </a:cubicBezTo>
                  <a:cubicBezTo>
                    <a:pt x="228" y="21398"/>
                    <a:pt x="407" y="21600"/>
                    <a:pt x="627" y="21600"/>
                  </a:cubicBezTo>
                  <a:lnTo>
                    <a:pt x="20830" y="21600"/>
                  </a:lnTo>
                  <a:cubicBezTo>
                    <a:pt x="21050" y="21600"/>
                    <a:pt x="21230" y="21398"/>
                    <a:pt x="21230" y="21149"/>
                  </a:cubicBezTo>
                  <a:cubicBezTo>
                    <a:pt x="21230" y="20900"/>
                    <a:pt x="21050" y="20697"/>
                    <a:pt x="20830" y="20697"/>
                  </a:cubicBezTo>
                  <a:lnTo>
                    <a:pt x="17587" y="20697"/>
                  </a:lnTo>
                  <a:lnTo>
                    <a:pt x="16378" y="16577"/>
                  </a:lnTo>
                  <a:lnTo>
                    <a:pt x="19694" y="16577"/>
                  </a:lnTo>
                  <a:cubicBezTo>
                    <a:pt x="19969" y="16577"/>
                    <a:pt x="20175" y="16577"/>
                    <a:pt x="20349" y="16564"/>
                  </a:cubicBezTo>
                  <a:cubicBezTo>
                    <a:pt x="20524" y="16551"/>
                    <a:pt x="20666" y="16524"/>
                    <a:pt x="20812" y="16472"/>
                  </a:cubicBezTo>
                  <a:cubicBezTo>
                    <a:pt x="20972" y="16406"/>
                    <a:pt x="21115" y="16302"/>
                    <a:pt x="21232" y="16169"/>
                  </a:cubicBezTo>
                  <a:cubicBezTo>
                    <a:pt x="21350" y="16036"/>
                    <a:pt x="21442" y="15874"/>
                    <a:pt x="21500" y="15693"/>
                  </a:cubicBezTo>
                  <a:cubicBezTo>
                    <a:pt x="21546" y="15528"/>
                    <a:pt x="21570" y="15367"/>
                    <a:pt x="21581" y="15171"/>
                  </a:cubicBezTo>
                  <a:cubicBezTo>
                    <a:pt x="21593" y="14976"/>
                    <a:pt x="21593" y="14744"/>
                    <a:pt x="21593" y="14438"/>
                  </a:cubicBezTo>
                  <a:lnTo>
                    <a:pt x="21593" y="4523"/>
                  </a:lnTo>
                  <a:cubicBezTo>
                    <a:pt x="21593" y="4211"/>
                    <a:pt x="21593" y="3978"/>
                    <a:pt x="21581" y="3781"/>
                  </a:cubicBezTo>
                  <a:cubicBezTo>
                    <a:pt x="21570" y="3584"/>
                    <a:pt x="21546" y="3423"/>
                    <a:pt x="21500" y="3258"/>
                  </a:cubicBezTo>
                  <a:cubicBezTo>
                    <a:pt x="21442" y="3077"/>
                    <a:pt x="21350" y="2915"/>
                    <a:pt x="21232" y="2782"/>
                  </a:cubicBezTo>
                  <a:cubicBezTo>
                    <a:pt x="21115" y="2649"/>
                    <a:pt x="20972" y="2545"/>
                    <a:pt x="20812" y="2479"/>
                  </a:cubicBezTo>
                  <a:cubicBezTo>
                    <a:pt x="20666" y="2427"/>
                    <a:pt x="20524" y="2400"/>
                    <a:pt x="20351" y="2387"/>
                  </a:cubicBezTo>
                  <a:cubicBezTo>
                    <a:pt x="20178" y="2374"/>
                    <a:pt x="19973" y="2374"/>
                    <a:pt x="19702" y="2374"/>
                  </a:cubicBezTo>
                  <a:lnTo>
                    <a:pt x="17024" y="2374"/>
                  </a:lnTo>
                  <a:cubicBezTo>
                    <a:pt x="16957" y="1799"/>
                    <a:pt x="16730" y="1243"/>
                    <a:pt x="16339" y="800"/>
                  </a:cubicBezTo>
                  <a:cubicBezTo>
                    <a:pt x="15867" y="266"/>
                    <a:pt x="15249" y="0"/>
                    <a:pt x="14630" y="0"/>
                  </a:cubicBezTo>
                  <a:close/>
                  <a:moveTo>
                    <a:pt x="14630" y="924"/>
                  </a:moveTo>
                  <a:cubicBezTo>
                    <a:pt x="15039" y="924"/>
                    <a:pt x="15449" y="1101"/>
                    <a:pt x="15761" y="1454"/>
                  </a:cubicBezTo>
                  <a:cubicBezTo>
                    <a:pt x="15992" y="1715"/>
                    <a:pt x="16137" y="2037"/>
                    <a:pt x="16196" y="2374"/>
                  </a:cubicBezTo>
                  <a:lnTo>
                    <a:pt x="13064" y="2374"/>
                  </a:lnTo>
                  <a:cubicBezTo>
                    <a:pt x="13124" y="2037"/>
                    <a:pt x="13268" y="1715"/>
                    <a:pt x="13500" y="1454"/>
                  </a:cubicBezTo>
                  <a:cubicBezTo>
                    <a:pt x="13812" y="1101"/>
                    <a:pt x="14221" y="924"/>
                    <a:pt x="14630" y="924"/>
                  </a:cubicBezTo>
                  <a:close/>
                  <a:moveTo>
                    <a:pt x="9049" y="3277"/>
                  </a:moveTo>
                  <a:lnTo>
                    <a:pt x="9051" y="3277"/>
                  </a:lnTo>
                  <a:lnTo>
                    <a:pt x="20211" y="3277"/>
                  </a:lnTo>
                  <a:cubicBezTo>
                    <a:pt x="20282" y="3277"/>
                    <a:pt x="20336" y="3278"/>
                    <a:pt x="20381" y="3281"/>
                  </a:cubicBezTo>
                  <a:cubicBezTo>
                    <a:pt x="20427" y="3285"/>
                    <a:pt x="20464" y="3291"/>
                    <a:pt x="20502" y="3305"/>
                  </a:cubicBezTo>
                  <a:cubicBezTo>
                    <a:pt x="20544" y="3322"/>
                    <a:pt x="20582" y="3350"/>
                    <a:pt x="20613" y="3385"/>
                  </a:cubicBezTo>
                  <a:cubicBezTo>
                    <a:pt x="20644" y="3419"/>
                    <a:pt x="20668" y="3462"/>
                    <a:pt x="20683" y="3509"/>
                  </a:cubicBezTo>
                  <a:cubicBezTo>
                    <a:pt x="20695" y="3553"/>
                    <a:pt x="20701" y="3595"/>
                    <a:pt x="20704" y="3646"/>
                  </a:cubicBezTo>
                  <a:cubicBezTo>
                    <a:pt x="20707" y="3698"/>
                    <a:pt x="20707" y="3759"/>
                    <a:pt x="20707" y="3841"/>
                  </a:cubicBezTo>
                  <a:lnTo>
                    <a:pt x="20707" y="15112"/>
                  </a:lnTo>
                  <a:cubicBezTo>
                    <a:pt x="20707" y="15193"/>
                    <a:pt x="20707" y="15253"/>
                    <a:pt x="20704" y="15304"/>
                  </a:cubicBezTo>
                  <a:cubicBezTo>
                    <a:pt x="20701" y="15356"/>
                    <a:pt x="20695" y="15398"/>
                    <a:pt x="20683" y="15441"/>
                  </a:cubicBezTo>
                  <a:cubicBezTo>
                    <a:pt x="20668" y="15489"/>
                    <a:pt x="20644" y="15531"/>
                    <a:pt x="20613" y="15566"/>
                  </a:cubicBezTo>
                  <a:cubicBezTo>
                    <a:pt x="20582" y="15601"/>
                    <a:pt x="20544" y="15628"/>
                    <a:pt x="20502" y="15646"/>
                  </a:cubicBezTo>
                  <a:cubicBezTo>
                    <a:pt x="20464" y="15659"/>
                    <a:pt x="20427" y="15666"/>
                    <a:pt x="20381" y="15670"/>
                  </a:cubicBezTo>
                  <a:cubicBezTo>
                    <a:pt x="20336" y="15673"/>
                    <a:pt x="20281" y="15674"/>
                    <a:pt x="20209" y="15674"/>
                  </a:cubicBezTo>
                  <a:lnTo>
                    <a:pt x="9049" y="15674"/>
                  </a:lnTo>
                  <a:cubicBezTo>
                    <a:pt x="8978" y="15674"/>
                    <a:pt x="8924" y="15673"/>
                    <a:pt x="8879" y="15670"/>
                  </a:cubicBezTo>
                  <a:cubicBezTo>
                    <a:pt x="8834" y="15666"/>
                    <a:pt x="8796" y="15659"/>
                    <a:pt x="8758" y="15646"/>
                  </a:cubicBezTo>
                  <a:cubicBezTo>
                    <a:pt x="8716" y="15628"/>
                    <a:pt x="8678" y="15601"/>
                    <a:pt x="8648" y="15566"/>
                  </a:cubicBezTo>
                  <a:cubicBezTo>
                    <a:pt x="8617" y="15531"/>
                    <a:pt x="8593" y="15489"/>
                    <a:pt x="8577" y="15441"/>
                  </a:cubicBezTo>
                  <a:cubicBezTo>
                    <a:pt x="8565" y="15398"/>
                    <a:pt x="8559" y="15356"/>
                    <a:pt x="8556" y="15304"/>
                  </a:cubicBezTo>
                  <a:cubicBezTo>
                    <a:pt x="8553" y="15253"/>
                    <a:pt x="8553" y="15191"/>
                    <a:pt x="8553" y="15110"/>
                  </a:cubicBezTo>
                  <a:lnTo>
                    <a:pt x="8553" y="12421"/>
                  </a:lnTo>
                  <a:cubicBezTo>
                    <a:pt x="8569" y="12138"/>
                    <a:pt x="8373" y="11897"/>
                    <a:pt x="8122" y="11890"/>
                  </a:cubicBezTo>
                  <a:cubicBezTo>
                    <a:pt x="7863" y="11884"/>
                    <a:pt x="7653" y="12128"/>
                    <a:pt x="7668" y="12421"/>
                  </a:cubicBezTo>
                  <a:lnTo>
                    <a:pt x="7668" y="14428"/>
                  </a:lnTo>
                  <a:cubicBezTo>
                    <a:pt x="7668" y="14739"/>
                    <a:pt x="7667" y="14973"/>
                    <a:pt x="7679" y="15170"/>
                  </a:cubicBezTo>
                  <a:cubicBezTo>
                    <a:pt x="7691" y="15367"/>
                    <a:pt x="7714" y="15528"/>
                    <a:pt x="7760" y="15693"/>
                  </a:cubicBezTo>
                  <a:cubicBezTo>
                    <a:pt x="7819" y="15874"/>
                    <a:pt x="7911" y="16036"/>
                    <a:pt x="8028" y="16169"/>
                  </a:cubicBezTo>
                  <a:cubicBezTo>
                    <a:pt x="8146" y="16302"/>
                    <a:pt x="8289" y="16406"/>
                    <a:pt x="8449" y="16472"/>
                  </a:cubicBezTo>
                  <a:cubicBezTo>
                    <a:pt x="8595" y="16524"/>
                    <a:pt x="8736" y="16551"/>
                    <a:pt x="8910" y="16564"/>
                  </a:cubicBezTo>
                  <a:cubicBezTo>
                    <a:pt x="9083" y="16577"/>
                    <a:pt x="9287" y="16577"/>
                    <a:pt x="9558" y="16577"/>
                  </a:cubicBezTo>
                  <a:lnTo>
                    <a:pt x="13233" y="16577"/>
                  </a:lnTo>
                  <a:lnTo>
                    <a:pt x="11970" y="20697"/>
                  </a:lnTo>
                  <a:lnTo>
                    <a:pt x="6014" y="20697"/>
                  </a:lnTo>
                  <a:lnTo>
                    <a:pt x="6014" y="9110"/>
                  </a:lnTo>
                  <a:lnTo>
                    <a:pt x="10413" y="9110"/>
                  </a:lnTo>
                  <a:cubicBezTo>
                    <a:pt x="10975" y="9093"/>
                    <a:pt x="11509" y="8824"/>
                    <a:pt x="11897" y="8363"/>
                  </a:cubicBezTo>
                  <a:cubicBezTo>
                    <a:pt x="12257" y="7935"/>
                    <a:pt x="12465" y="7373"/>
                    <a:pt x="12481" y="6782"/>
                  </a:cubicBezTo>
                  <a:cubicBezTo>
                    <a:pt x="12487" y="6631"/>
                    <a:pt x="12441" y="6483"/>
                    <a:pt x="12352" y="6370"/>
                  </a:cubicBezTo>
                  <a:cubicBezTo>
                    <a:pt x="12255" y="6248"/>
                    <a:pt x="12118" y="6178"/>
                    <a:pt x="11973" y="6178"/>
                  </a:cubicBezTo>
                  <a:lnTo>
                    <a:pt x="8562" y="6178"/>
                  </a:lnTo>
                  <a:lnTo>
                    <a:pt x="8553" y="3839"/>
                  </a:lnTo>
                  <a:cubicBezTo>
                    <a:pt x="8553" y="3758"/>
                    <a:pt x="8553" y="3698"/>
                    <a:pt x="8556" y="3646"/>
                  </a:cubicBezTo>
                  <a:cubicBezTo>
                    <a:pt x="8559" y="3595"/>
                    <a:pt x="8565" y="3553"/>
                    <a:pt x="8577" y="3509"/>
                  </a:cubicBezTo>
                  <a:cubicBezTo>
                    <a:pt x="8593" y="3462"/>
                    <a:pt x="8617" y="3419"/>
                    <a:pt x="8648" y="3385"/>
                  </a:cubicBezTo>
                  <a:cubicBezTo>
                    <a:pt x="8678" y="3350"/>
                    <a:pt x="8716" y="3322"/>
                    <a:pt x="8758" y="3305"/>
                  </a:cubicBezTo>
                  <a:cubicBezTo>
                    <a:pt x="8796" y="3292"/>
                    <a:pt x="8833" y="3285"/>
                    <a:pt x="8878" y="3281"/>
                  </a:cubicBezTo>
                  <a:cubicBezTo>
                    <a:pt x="8924" y="3278"/>
                    <a:pt x="8978" y="3277"/>
                    <a:pt x="9049" y="3277"/>
                  </a:cubicBezTo>
                  <a:close/>
                  <a:moveTo>
                    <a:pt x="3716" y="3517"/>
                  </a:moveTo>
                  <a:cubicBezTo>
                    <a:pt x="4013" y="3517"/>
                    <a:pt x="4310" y="3646"/>
                    <a:pt x="4537" y="3902"/>
                  </a:cubicBezTo>
                  <a:cubicBezTo>
                    <a:pt x="4990" y="4415"/>
                    <a:pt x="4990" y="5247"/>
                    <a:pt x="4537" y="5760"/>
                  </a:cubicBezTo>
                  <a:cubicBezTo>
                    <a:pt x="4084" y="6273"/>
                    <a:pt x="3348" y="6273"/>
                    <a:pt x="2895" y="5760"/>
                  </a:cubicBezTo>
                  <a:cubicBezTo>
                    <a:pt x="2442" y="5247"/>
                    <a:pt x="2442" y="4415"/>
                    <a:pt x="2895" y="3902"/>
                  </a:cubicBezTo>
                  <a:cubicBezTo>
                    <a:pt x="3122" y="3646"/>
                    <a:pt x="3419" y="3517"/>
                    <a:pt x="3716" y="3517"/>
                  </a:cubicBezTo>
                  <a:close/>
                  <a:moveTo>
                    <a:pt x="3888" y="7101"/>
                  </a:moveTo>
                  <a:lnTo>
                    <a:pt x="11576" y="7101"/>
                  </a:lnTo>
                  <a:cubicBezTo>
                    <a:pt x="11535" y="7343"/>
                    <a:pt x="11434" y="7568"/>
                    <a:pt x="11286" y="7750"/>
                  </a:cubicBezTo>
                  <a:cubicBezTo>
                    <a:pt x="11069" y="8016"/>
                    <a:pt x="10766" y="8172"/>
                    <a:pt x="10445" y="8181"/>
                  </a:cubicBezTo>
                  <a:lnTo>
                    <a:pt x="5628" y="8174"/>
                  </a:lnTo>
                  <a:cubicBezTo>
                    <a:pt x="5528" y="8172"/>
                    <a:pt x="5429" y="8208"/>
                    <a:pt x="5349" y="8277"/>
                  </a:cubicBezTo>
                  <a:cubicBezTo>
                    <a:pt x="5256" y="8357"/>
                    <a:pt x="5194" y="8476"/>
                    <a:pt x="5177" y="8607"/>
                  </a:cubicBezTo>
                  <a:lnTo>
                    <a:pt x="5177" y="20697"/>
                  </a:lnTo>
                  <a:lnTo>
                    <a:pt x="4271" y="20697"/>
                  </a:lnTo>
                  <a:lnTo>
                    <a:pt x="4271" y="15303"/>
                  </a:lnTo>
                  <a:cubicBezTo>
                    <a:pt x="4271" y="15041"/>
                    <a:pt x="4084" y="14829"/>
                    <a:pt x="3852" y="14829"/>
                  </a:cubicBezTo>
                  <a:cubicBezTo>
                    <a:pt x="3621" y="14829"/>
                    <a:pt x="3433" y="15041"/>
                    <a:pt x="3433" y="15303"/>
                  </a:cubicBezTo>
                  <a:lnTo>
                    <a:pt x="3433" y="20697"/>
                  </a:lnTo>
                  <a:lnTo>
                    <a:pt x="2534" y="20697"/>
                  </a:lnTo>
                  <a:lnTo>
                    <a:pt x="2534" y="10500"/>
                  </a:lnTo>
                  <a:cubicBezTo>
                    <a:pt x="2534" y="10238"/>
                    <a:pt x="2346" y="10026"/>
                    <a:pt x="2115" y="10026"/>
                  </a:cubicBezTo>
                  <a:cubicBezTo>
                    <a:pt x="1883" y="10026"/>
                    <a:pt x="1696" y="10238"/>
                    <a:pt x="1696" y="10500"/>
                  </a:cubicBezTo>
                  <a:lnTo>
                    <a:pt x="1696" y="15054"/>
                  </a:lnTo>
                  <a:lnTo>
                    <a:pt x="1628" y="15054"/>
                  </a:lnTo>
                  <a:cubicBezTo>
                    <a:pt x="1382" y="15009"/>
                    <a:pt x="1161" y="14854"/>
                    <a:pt x="1015" y="14624"/>
                  </a:cubicBezTo>
                  <a:cubicBezTo>
                    <a:pt x="913" y="14462"/>
                    <a:pt x="854" y="14270"/>
                    <a:pt x="845" y="14072"/>
                  </a:cubicBezTo>
                  <a:lnTo>
                    <a:pt x="845" y="10440"/>
                  </a:lnTo>
                  <a:cubicBezTo>
                    <a:pt x="844" y="9528"/>
                    <a:pt x="1173" y="8657"/>
                    <a:pt x="1754" y="8027"/>
                  </a:cubicBezTo>
                  <a:cubicBezTo>
                    <a:pt x="2327" y="7406"/>
                    <a:pt x="3096" y="7072"/>
                    <a:pt x="3888" y="7101"/>
                  </a:cubicBezTo>
                  <a:close/>
                  <a:moveTo>
                    <a:pt x="19295" y="7327"/>
                  </a:moveTo>
                  <a:cubicBezTo>
                    <a:pt x="19193" y="7327"/>
                    <a:pt x="19091" y="7371"/>
                    <a:pt x="19013" y="7460"/>
                  </a:cubicBezTo>
                  <a:cubicBezTo>
                    <a:pt x="18858" y="7636"/>
                    <a:pt x="18858" y="7922"/>
                    <a:pt x="19013" y="8098"/>
                  </a:cubicBezTo>
                  <a:cubicBezTo>
                    <a:pt x="19169" y="8274"/>
                    <a:pt x="19422" y="8274"/>
                    <a:pt x="19578" y="8098"/>
                  </a:cubicBezTo>
                  <a:cubicBezTo>
                    <a:pt x="19734" y="7922"/>
                    <a:pt x="19734" y="7636"/>
                    <a:pt x="19578" y="7460"/>
                  </a:cubicBezTo>
                  <a:cubicBezTo>
                    <a:pt x="19500" y="7371"/>
                    <a:pt x="19397" y="7327"/>
                    <a:pt x="19295" y="7327"/>
                  </a:cubicBezTo>
                  <a:close/>
                  <a:moveTo>
                    <a:pt x="18079" y="8727"/>
                  </a:moveTo>
                  <a:cubicBezTo>
                    <a:pt x="17966" y="8717"/>
                    <a:pt x="17849" y="8758"/>
                    <a:pt x="17760" y="8854"/>
                  </a:cubicBezTo>
                  <a:lnTo>
                    <a:pt x="15892" y="10967"/>
                  </a:lnTo>
                  <a:lnTo>
                    <a:pt x="15219" y="10206"/>
                  </a:lnTo>
                  <a:cubicBezTo>
                    <a:pt x="15139" y="10115"/>
                    <a:pt x="15029" y="10066"/>
                    <a:pt x="14916" y="10069"/>
                  </a:cubicBezTo>
                  <a:cubicBezTo>
                    <a:pt x="14810" y="10073"/>
                    <a:pt x="14710" y="10121"/>
                    <a:pt x="14636" y="10206"/>
                  </a:cubicBezTo>
                  <a:lnTo>
                    <a:pt x="12299" y="12850"/>
                  </a:lnTo>
                  <a:lnTo>
                    <a:pt x="11645" y="12111"/>
                  </a:lnTo>
                  <a:cubicBezTo>
                    <a:pt x="11573" y="12029"/>
                    <a:pt x="11476" y="11981"/>
                    <a:pt x="11374" y="11977"/>
                  </a:cubicBezTo>
                  <a:cubicBezTo>
                    <a:pt x="11262" y="11972"/>
                    <a:pt x="11153" y="12021"/>
                    <a:pt x="11074" y="12111"/>
                  </a:cubicBezTo>
                  <a:lnTo>
                    <a:pt x="9806" y="13546"/>
                  </a:lnTo>
                  <a:cubicBezTo>
                    <a:pt x="9679" y="13714"/>
                    <a:pt x="9678" y="13961"/>
                    <a:pt x="9804" y="14129"/>
                  </a:cubicBezTo>
                  <a:cubicBezTo>
                    <a:pt x="9954" y="14329"/>
                    <a:pt x="10220" y="14349"/>
                    <a:pt x="10391" y="14173"/>
                  </a:cubicBezTo>
                  <a:lnTo>
                    <a:pt x="11337" y="13094"/>
                  </a:lnTo>
                  <a:lnTo>
                    <a:pt x="12029" y="13879"/>
                  </a:lnTo>
                  <a:cubicBezTo>
                    <a:pt x="12093" y="13949"/>
                    <a:pt x="12178" y="13991"/>
                    <a:pt x="12268" y="13995"/>
                  </a:cubicBezTo>
                  <a:cubicBezTo>
                    <a:pt x="12369" y="14001"/>
                    <a:pt x="12468" y="13958"/>
                    <a:pt x="12540" y="13879"/>
                  </a:cubicBezTo>
                  <a:lnTo>
                    <a:pt x="14918" y="11188"/>
                  </a:lnTo>
                  <a:lnTo>
                    <a:pt x="15621" y="11982"/>
                  </a:lnTo>
                  <a:cubicBezTo>
                    <a:pt x="15691" y="12067"/>
                    <a:pt x="15789" y="12114"/>
                    <a:pt x="15891" y="12114"/>
                  </a:cubicBezTo>
                  <a:cubicBezTo>
                    <a:pt x="15992" y="12113"/>
                    <a:pt x="16089" y="12066"/>
                    <a:pt x="16158" y="11982"/>
                  </a:cubicBezTo>
                  <a:lnTo>
                    <a:pt x="18341" y="9512"/>
                  </a:lnTo>
                  <a:cubicBezTo>
                    <a:pt x="18485" y="9350"/>
                    <a:pt x="18500" y="9093"/>
                    <a:pt x="18376" y="8910"/>
                  </a:cubicBezTo>
                  <a:cubicBezTo>
                    <a:pt x="18301" y="8799"/>
                    <a:pt x="18192" y="8737"/>
                    <a:pt x="18079" y="8727"/>
                  </a:cubicBezTo>
                  <a:close/>
                  <a:moveTo>
                    <a:pt x="8130" y="10048"/>
                  </a:moveTo>
                  <a:cubicBezTo>
                    <a:pt x="8017" y="10048"/>
                    <a:pt x="7904" y="10097"/>
                    <a:pt x="7818" y="10194"/>
                  </a:cubicBezTo>
                  <a:cubicBezTo>
                    <a:pt x="7645" y="10389"/>
                    <a:pt x="7645" y="10706"/>
                    <a:pt x="7818" y="10901"/>
                  </a:cubicBezTo>
                  <a:cubicBezTo>
                    <a:pt x="7990" y="11096"/>
                    <a:pt x="8270" y="11096"/>
                    <a:pt x="8442" y="10901"/>
                  </a:cubicBezTo>
                  <a:cubicBezTo>
                    <a:pt x="8615" y="10706"/>
                    <a:pt x="8615" y="10389"/>
                    <a:pt x="8442" y="10194"/>
                  </a:cubicBezTo>
                  <a:cubicBezTo>
                    <a:pt x="8356" y="10097"/>
                    <a:pt x="8243" y="10048"/>
                    <a:pt x="8130" y="10048"/>
                  </a:cubicBezTo>
                  <a:close/>
                  <a:moveTo>
                    <a:pt x="14077" y="16577"/>
                  </a:moveTo>
                  <a:lnTo>
                    <a:pt x="15538" y="16577"/>
                  </a:lnTo>
                  <a:lnTo>
                    <a:pt x="16746" y="20697"/>
                  </a:lnTo>
                  <a:lnTo>
                    <a:pt x="12814" y="20697"/>
                  </a:lnTo>
                  <a:lnTo>
                    <a:pt x="14077" y="16577"/>
                  </a:lnTo>
                  <a:close/>
                </a:path>
              </a:pathLst>
            </a:custGeom>
            <a:solidFill>
              <a:srgbClr val="A4EA7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62164828-ED74-465F-8144-AADC5EC1708F}"/>
              </a:ext>
            </a:extLst>
          </p:cNvPr>
          <p:cNvGrpSpPr/>
          <p:nvPr/>
        </p:nvGrpSpPr>
        <p:grpSpPr>
          <a:xfrm>
            <a:off x="4847383" y="1821123"/>
            <a:ext cx="4395760" cy="1261884"/>
            <a:chOff x="4519994" y="1802199"/>
            <a:chExt cx="4395760" cy="1261884"/>
          </a:xfrm>
        </p:grpSpPr>
        <p:sp>
          <p:nvSpPr>
            <p:cNvPr id="12" name="矩形 11"/>
            <p:cNvSpPr/>
            <p:nvPr/>
          </p:nvSpPr>
          <p:spPr>
            <a:xfrm>
              <a:off x="5278226" y="1802199"/>
              <a:ext cx="363752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Knowing the Situation by </a:t>
              </a:r>
              <a:r>
                <a:rPr lang="en-US" altLang="zh-CN" sz="2400" b="1" dirty="0" smtClean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Statistics</a:t>
              </a:r>
              <a:endParaRPr lang="en-US" altLang="zh-CN" sz="2400" b="1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藉统计了解现况</a:t>
              </a:r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xmlns="" id="{5242FFEE-C7C6-4E9D-9A64-73B3CB10D94E}"/>
                </a:ext>
              </a:extLst>
            </p:cNvPr>
            <p:cNvSpPr/>
            <p:nvPr/>
          </p:nvSpPr>
          <p:spPr>
            <a:xfrm>
              <a:off x="4519994" y="1838122"/>
              <a:ext cx="720000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4630" y="0"/>
                  </a:moveTo>
                  <a:cubicBezTo>
                    <a:pt x="14012" y="0"/>
                    <a:pt x="13394" y="266"/>
                    <a:pt x="12922" y="800"/>
                  </a:cubicBezTo>
                  <a:cubicBezTo>
                    <a:pt x="12531" y="1243"/>
                    <a:pt x="12303" y="1799"/>
                    <a:pt x="12236" y="2374"/>
                  </a:cubicBezTo>
                  <a:lnTo>
                    <a:pt x="9567" y="2374"/>
                  </a:lnTo>
                  <a:lnTo>
                    <a:pt x="9558" y="2374"/>
                  </a:lnTo>
                  <a:cubicBezTo>
                    <a:pt x="9286" y="2374"/>
                    <a:pt x="9081" y="2375"/>
                    <a:pt x="8908" y="2388"/>
                  </a:cubicBezTo>
                  <a:cubicBezTo>
                    <a:pt x="8735" y="2401"/>
                    <a:pt x="8594" y="2427"/>
                    <a:pt x="8449" y="2479"/>
                  </a:cubicBezTo>
                  <a:cubicBezTo>
                    <a:pt x="8289" y="2545"/>
                    <a:pt x="8146" y="2649"/>
                    <a:pt x="8028" y="2782"/>
                  </a:cubicBezTo>
                  <a:cubicBezTo>
                    <a:pt x="7911" y="2915"/>
                    <a:pt x="7819" y="3077"/>
                    <a:pt x="7760" y="3258"/>
                  </a:cubicBezTo>
                  <a:cubicBezTo>
                    <a:pt x="7714" y="3423"/>
                    <a:pt x="7691" y="3584"/>
                    <a:pt x="7679" y="3779"/>
                  </a:cubicBezTo>
                  <a:cubicBezTo>
                    <a:pt x="7667" y="3975"/>
                    <a:pt x="7668" y="4207"/>
                    <a:pt x="7668" y="4513"/>
                  </a:cubicBezTo>
                  <a:lnTo>
                    <a:pt x="7675" y="6178"/>
                  </a:lnTo>
                  <a:lnTo>
                    <a:pt x="5282" y="6178"/>
                  </a:lnTo>
                  <a:cubicBezTo>
                    <a:pt x="5870" y="5305"/>
                    <a:pt x="5813" y="4054"/>
                    <a:pt x="5108" y="3256"/>
                  </a:cubicBezTo>
                  <a:cubicBezTo>
                    <a:pt x="4724" y="2821"/>
                    <a:pt x="4220" y="2603"/>
                    <a:pt x="3716" y="2603"/>
                  </a:cubicBezTo>
                  <a:cubicBezTo>
                    <a:pt x="3213" y="2603"/>
                    <a:pt x="2709" y="2821"/>
                    <a:pt x="2324" y="3256"/>
                  </a:cubicBezTo>
                  <a:cubicBezTo>
                    <a:pt x="1556" y="4126"/>
                    <a:pt x="1556" y="5536"/>
                    <a:pt x="2324" y="6406"/>
                  </a:cubicBezTo>
                  <a:cubicBezTo>
                    <a:pt x="2353" y="6438"/>
                    <a:pt x="2383" y="6467"/>
                    <a:pt x="2412" y="6497"/>
                  </a:cubicBezTo>
                  <a:cubicBezTo>
                    <a:pt x="1750" y="6767"/>
                    <a:pt x="1170" y="7247"/>
                    <a:pt x="744" y="7881"/>
                  </a:cubicBezTo>
                  <a:cubicBezTo>
                    <a:pt x="287" y="8561"/>
                    <a:pt x="27" y="9386"/>
                    <a:pt x="1" y="10240"/>
                  </a:cubicBezTo>
                  <a:lnTo>
                    <a:pt x="1" y="13932"/>
                  </a:lnTo>
                  <a:cubicBezTo>
                    <a:pt x="-7" y="14381"/>
                    <a:pt x="117" y="14819"/>
                    <a:pt x="355" y="15179"/>
                  </a:cubicBezTo>
                  <a:cubicBezTo>
                    <a:pt x="662" y="15643"/>
                    <a:pt x="1129" y="15938"/>
                    <a:pt x="1640" y="15989"/>
                  </a:cubicBezTo>
                  <a:lnTo>
                    <a:pt x="1696" y="15989"/>
                  </a:lnTo>
                  <a:lnTo>
                    <a:pt x="1696" y="20697"/>
                  </a:lnTo>
                  <a:lnTo>
                    <a:pt x="627" y="20697"/>
                  </a:lnTo>
                  <a:cubicBezTo>
                    <a:pt x="407" y="20697"/>
                    <a:pt x="228" y="20900"/>
                    <a:pt x="228" y="21149"/>
                  </a:cubicBezTo>
                  <a:cubicBezTo>
                    <a:pt x="228" y="21398"/>
                    <a:pt x="407" y="21600"/>
                    <a:pt x="627" y="21600"/>
                  </a:cubicBezTo>
                  <a:lnTo>
                    <a:pt x="20830" y="21600"/>
                  </a:lnTo>
                  <a:cubicBezTo>
                    <a:pt x="21050" y="21600"/>
                    <a:pt x="21230" y="21398"/>
                    <a:pt x="21230" y="21149"/>
                  </a:cubicBezTo>
                  <a:cubicBezTo>
                    <a:pt x="21230" y="20900"/>
                    <a:pt x="21050" y="20697"/>
                    <a:pt x="20830" y="20697"/>
                  </a:cubicBezTo>
                  <a:lnTo>
                    <a:pt x="17587" y="20697"/>
                  </a:lnTo>
                  <a:lnTo>
                    <a:pt x="16378" y="16577"/>
                  </a:lnTo>
                  <a:lnTo>
                    <a:pt x="19694" y="16577"/>
                  </a:lnTo>
                  <a:cubicBezTo>
                    <a:pt x="19969" y="16577"/>
                    <a:pt x="20175" y="16577"/>
                    <a:pt x="20349" y="16564"/>
                  </a:cubicBezTo>
                  <a:cubicBezTo>
                    <a:pt x="20524" y="16551"/>
                    <a:pt x="20666" y="16524"/>
                    <a:pt x="20812" y="16472"/>
                  </a:cubicBezTo>
                  <a:cubicBezTo>
                    <a:pt x="20972" y="16406"/>
                    <a:pt x="21115" y="16302"/>
                    <a:pt x="21232" y="16169"/>
                  </a:cubicBezTo>
                  <a:cubicBezTo>
                    <a:pt x="21350" y="16036"/>
                    <a:pt x="21442" y="15874"/>
                    <a:pt x="21500" y="15693"/>
                  </a:cubicBezTo>
                  <a:cubicBezTo>
                    <a:pt x="21546" y="15528"/>
                    <a:pt x="21570" y="15367"/>
                    <a:pt x="21581" y="15171"/>
                  </a:cubicBezTo>
                  <a:cubicBezTo>
                    <a:pt x="21593" y="14976"/>
                    <a:pt x="21593" y="14744"/>
                    <a:pt x="21593" y="14438"/>
                  </a:cubicBezTo>
                  <a:lnTo>
                    <a:pt x="21593" y="4523"/>
                  </a:lnTo>
                  <a:cubicBezTo>
                    <a:pt x="21593" y="4211"/>
                    <a:pt x="21593" y="3978"/>
                    <a:pt x="21581" y="3781"/>
                  </a:cubicBezTo>
                  <a:cubicBezTo>
                    <a:pt x="21570" y="3584"/>
                    <a:pt x="21546" y="3423"/>
                    <a:pt x="21500" y="3258"/>
                  </a:cubicBezTo>
                  <a:cubicBezTo>
                    <a:pt x="21442" y="3077"/>
                    <a:pt x="21350" y="2915"/>
                    <a:pt x="21232" y="2782"/>
                  </a:cubicBezTo>
                  <a:cubicBezTo>
                    <a:pt x="21115" y="2649"/>
                    <a:pt x="20972" y="2545"/>
                    <a:pt x="20812" y="2479"/>
                  </a:cubicBezTo>
                  <a:cubicBezTo>
                    <a:pt x="20666" y="2427"/>
                    <a:pt x="20524" y="2400"/>
                    <a:pt x="20351" y="2387"/>
                  </a:cubicBezTo>
                  <a:cubicBezTo>
                    <a:pt x="20178" y="2374"/>
                    <a:pt x="19973" y="2374"/>
                    <a:pt x="19702" y="2374"/>
                  </a:cubicBezTo>
                  <a:lnTo>
                    <a:pt x="17024" y="2374"/>
                  </a:lnTo>
                  <a:cubicBezTo>
                    <a:pt x="16957" y="1799"/>
                    <a:pt x="16730" y="1243"/>
                    <a:pt x="16339" y="800"/>
                  </a:cubicBezTo>
                  <a:cubicBezTo>
                    <a:pt x="15867" y="266"/>
                    <a:pt x="15249" y="0"/>
                    <a:pt x="14630" y="0"/>
                  </a:cubicBezTo>
                  <a:close/>
                  <a:moveTo>
                    <a:pt x="14630" y="924"/>
                  </a:moveTo>
                  <a:cubicBezTo>
                    <a:pt x="15039" y="924"/>
                    <a:pt x="15449" y="1101"/>
                    <a:pt x="15761" y="1454"/>
                  </a:cubicBezTo>
                  <a:cubicBezTo>
                    <a:pt x="15992" y="1715"/>
                    <a:pt x="16137" y="2037"/>
                    <a:pt x="16196" y="2374"/>
                  </a:cubicBezTo>
                  <a:lnTo>
                    <a:pt x="13064" y="2374"/>
                  </a:lnTo>
                  <a:cubicBezTo>
                    <a:pt x="13124" y="2037"/>
                    <a:pt x="13268" y="1715"/>
                    <a:pt x="13500" y="1454"/>
                  </a:cubicBezTo>
                  <a:cubicBezTo>
                    <a:pt x="13812" y="1101"/>
                    <a:pt x="14221" y="924"/>
                    <a:pt x="14630" y="924"/>
                  </a:cubicBezTo>
                  <a:close/>
                  <a:moveTo>
                    <a:pt x="9049" y="3277"/>
                  </a:moveTo>
                  <a:lnTo>
                    <a:pt x="9051" y="3277"/>
                  </a:lnTo>
                  <a:lnTo>
                    <a:pt x="20211" y="3277"/>
                  </a:lnTo>
                  <a:cubicBezTo>
                    <a:pt x="20282" y="3277"/>
                    <a:pt x="20336" y="3278"/>
                    <a:pt x="20381" y="3281"/>
                  </a:cubicBezTo>
                  <a:cubicBezTo>
                    <a:pt x="20427" y="3285"/>
                    <a:pt x="20464" y="3291"/>
                    <a:pt x="20502" y="3305"/>
                  </a:cubicBezTo>
                  <a:cubicBezTo>
                    <a:pt x="20544" y="3322"/>
                    <a:pt x="20582" y="3350"/>
                    <a:pt x="20613" y="3385"/>
                  </a:cubicBezTo>
                  <a:cubicBezTo>
                    <a:pt x="20644" y="3419"/>
                    <a:pt x="20668" y="3462"/>
                    <a:pt x="20683" y="3509"/>
                  </a:cubicBezTo>
                  <a:cubicBezTo>
                    <a:pt x="20695" y="3553"/>
                    <a:pt x="20701" y="3595"/>
                    <a:pt x="20704" y="3646"/>
                  </a:cubicBezTo>
                  <a:cubicBezTo>
                    <a:pt x="20707" y="3698"/>
                    <a:pt x="20707" y="3759"/>
                    <a:pt x="20707" y="3841"/>
                  </a:cubicBezTo>
                  <a:lnTo>
                    <a:pt x="20707" y="15112"/>
                  </a:lnTo>
                  <a:cubicBezTo>
                    <a:pt x="20707" y="15193"/>
                    <a:pt x="20707" y="15253"/>
                    <a:pt x="20704" y="15304"/>
                  </a:cubicBezTo>
                  <a:cubicBezTo>
                    <a:pt x="20701" y="15356"/>
                    <a:pt x="20695" y="15398"/>
                    <a:pt x="20683" y="15441"/>
                  </a:cubicBezTo>
                  <a:cubicBezTo>
                    <a:pt x="20668" y="15489"/>
                    <a:pt x="20644" y="15531"/>
                    <a:pt x="20613" y="15566"/>
                  </a:cubicBezTo>
                  <a:cubicBezTo>
                    <a:pt x="20582" y="15601"/>
                    <a:pt x="20544" y="15628"/>
                    <a:pt x="20502" y="15646"/>
                  </a:cubicBezTo>
                  <a:cubicBezTo>
                    <a:pt x="20464" y="15659"/>
                    <a:pt x="20427" y="15666"/>
                    <a:pt x="20381" y="15670"/>
                  </a:cubicBezTo>
                  <a:cubicBezTo>
                    <a:pt x="20336" y="15673"/>
                    <a:pt x="20281" y="15674"/>
                    <a:pt x="20209" y="15674"/>
                  </a:cubicBezTo>
                  <a:lnTo>
                    <a:pt x="9049" y="15674"/>
                  </a:lnTo>
                  <a:cubicBezTo>
                    <a:pt x="8978" y="15674"/>
                    <a:pt x="8924" y="15673"/>
                    <a:pt x="8879" y="15670"/>
                  </a:cubicBezTo>
                  <a:cubicBezTo>
                    <a:pt x="8834" y="15666"/>
                    <a:pt x="8796" y="15659"/>
                    <a:pt x="8758" y="15646"/>
                  </a:cubicBezTo>
                  <a:cubicBezTo>
                    <a:pt x="8716" y="15628"/>
                    <a:pt x="8678" y="15601"/>
                    <a:pt x="8648" y="15566"/>
                  </a:cubicBezTo>
                  <a:cubicBezTo>
                    <a:pt x="8617" y="15531"/>
                    <a:pt x="8593" y="15489"/>
                    <a:pt x="8577" y="15441"/>
                  </a:cubicBezTo>
                  <a:cubicBezTo>
                    <a:pt x="8565" y="15398"/>
                    <a:pt x="8559" y="15356"/>
                    <a:pt x="8556" y="15304"/>
                  </a:cubicBezTo>
                  <a:cubicBezTo>
                    <a:pt x="8553" y="15253"/>
                    <a:pt x="8553" y="15191"/>
                    <a:pt x="8553" y="15110"/>
                  </a:cubicBezTo>
                  <a:lnTo>
                    <a:pt x="8553" y="12421"/>
                  </a:lnTo>
                  <a:cubicBezTo>
                    <a:pt x="8569" y="12138"/>
                    <a:pt x="8373" y="11897"/>
                    <a:pt x="8122" y="11890"/>
                  </a:cubicBezTo>
                  <a:cubicBezTo>
                    <a:pt x="7863" y="11884"/>
                    <a:pt x="7653" y="12128"/>
                    <a:pt x="7668" y="12421"/>
                  </a:cubicBezTo>
                  <a:lnTo>
                    <a:pt x="7668" y="14428"/>
                  </a:lnTo>
                  <a:cubicBezTo>
                    <a:pt x="7668" y="14739"/>
                    <a:pt x="7667" y="14973"/>
                    <a:pt x="7679" y="15170"/>
                  </a:cubicBezTo>
                  <a:cubicBezTo>
                    <a:pt x="7691" y="15367"/>
                    <a:pt x="7714" y="15528"/>
                    <a:pt x="7760" y="15693"/>
                  </a:cubicBezTo>
                  <a:cubicBezTo>
                    <a:pt x="7819" y="15874"/>
                    <a:pt x="7911" y="16036"/>
                    <a:pt x="8028" y="16169"/>
                  </a:cubicBezTo>
                  <a:cubicBezTo>
                    <a:pt x="8146" y="16302"/>
                    <a:pt x="8289" y="16406"/>
                    <a:pt x="8449" y="16472"/>
                  </a:cubicBezTo>
                  <a:cubicBezTo>
                    <a:pt x="8595" y="16524"/>
                    <a:pt x="8736" y="16551"/>
                    <a:pt x="8910" y="16564"/>
                  </a:cubicBezTo>
                  <a:cubicBezTo>
                    <a:pt x="9083" y="16577"/>
                    <a:pt x="9287" y="16577"/>
                    <a:pt x="9558" y="16577"/>
                  </a:cubicBezTo>
                  <a:lnTo>
                    <a:pt x="13233" y="16577"/>
                  </a:lnTo>
                  <a:lnTo>
                    <a:pt x="11970" y="20697"/>
                  </a:lnTo>
                  <a:lnTo>
                    <a:pt x="6014" y="20697"/>
                  </a:lnTo>
                  <a:lnTo>
                    <a:pt x="6014" y="9110"/>
                  </a:lnTo>
                  <a:lnTo>
                    <a:pt x="10413" y="9110"/>
                  </a:lnTo>
                  <a:cubicBezTo>
                    <a:pt x="10975" y="9093"/>
                    <a:pt x="11509" y="8824"/>
                    <a:pt x="11897" y="8363"/>
                  </a:cubicBezTo>
                  <a:cubicBezTo>
                    <a:pt x="12257" y="7935"/>
                    <a:pt x="12465" y="7373"/>
                    <a:pt x="12481" y="6782"/>
                  </a:cubicBezTo>
                  <a:cubicBezTo>
                    <a:pt x="12487" y="6631"/>
                    <a:pt x="12441" y="6483"/>
                    <a:pt x="12352" y="6370"/>
                  </a:cubicBezTo>
                  <a:cubicBezTo>
                    <a:pt x="12255" y="6248"/>
                    <a:pt x="12118" y="6178"/>
                    <a:pt x="11973" y="6178"/>
                  </a:cubicBezTo>
                  <a:lnTo>
                    <a:pt x="8562" y="6178"/>
                  </a:lnTo>
                  <a:lnTo>
                    <a:pt x="8553" y="3839"/>
                  </a:lnTo>
                  <a:cubicBezTo>
                    <a:pt x="8553" y="3758"/>
                    <a:pt x="8553" y="3698"/>
                    <a:pt x="8556" y="3646"/>
                  </a:cubicBezTo>
                  <a:cubicBezTo>
                    <a:pt x="8559" y="3595"/>
                    <a:pt x="8565" y="3553"/>
                    <a:pt x="8577" y="3509"/>
                  </a:cubicBezTo>
                  <a:cubicBezTo>
                    <a:pt x="8593" y="3462"/>
                    <a:pt x="8617" y="3419"/>
                    <a:pt x="8648" y="3385"/>
                  </a:cubicBezTo>
                  <a:cubicBezTo>
                    <a:pt x="8678" y="3350"/>
                    <a:pt x="8716" y="3322"/>
                    <a:pt x="8758" y="3305"/>
                  </a:cubicBezTo>
                  <a:cubicBezTo>
                    <a:pt x="8796" y="3292"/>
                    <a:pt x="8833" y="3285"/>
                    <a:pt x="8878" y="3281"/>
                  </a:cubicBezTo>
                  <a:cubicBezTo>
                    <a:pt x="8924" y="3278"/>
                    <a:pt x="8978" y="3277"/>
                    <a:pt x="9049" y="3277"/>
                  </a:cubicBezTo>
                  <a:close/>
                  <a:moveTo>
                    <a:pt x="3716" y="3517"/>
                  </a:moveTo>
                  <a:cubicBezTo>
                    <a:pt x="4013" y="3517"/>
                    <a:pt x="4310" y="3646"/>
                    <a:pt x="4537" y="3902"/>
                  </a:cubicBezTo>
                  <a:cubicBezTo>
                    <a:pt x="4990" y="4415"/>
                    <a:pt x="4990" y="5247"/>
                    <a:pt x="4537" y="5760"/>
                  </a:cubicBezTo>
                  <a:cubicBezTo>
                    <a:pt x="4084" y="6273"/>
                    <a:pt x="3348" y="6273"/>
                    <a:pt x="2895" y="5760"/>
                  </a:cubicBezTo>
                  <a:cubicBezTo>
                    <a:pt x="2442" y="5247"/>
                    <a:pt x="2442" y="4415"/>
                    <a:pt x="2895" y="3902"/>
                  </a:cubicBezTo>
                  <a:cubicBezTo>
                    <a:pt x="3122" y="3646"/>
                    <a:pt x="3419" y="3517"/>
                    <a:pt x="3716" y="3517"/>
                  </a:cubicBezTo>
                  <a:close/>
                  <a:moveTo>
                    <a:pt x="3888" y="7101"/>
                  </a:moveTo>
                  <a:lnTo>
                    <a:pt x="11576" y="7101"/>
                  </a:lnTo>
                  <a:cubicBezTo>
                    <a:pt x="11535" y="7343"/>
                    <a:pt x="11434" y="7568"/>
                    <a:pt x="11286" y="7750"/>
                  </a:cubicBezTo>
                  <a:cubicBezTo>
                    <a:pt x="11069" y="8016"/>
                    <a:pt x="10766" y="8172"/>
                    <a:pt x="10445" y="8181"/>
                  </a:cubicBezTo>
                  <a:lnTo>
                    <a:pt x="5628" y="8174"/>
                  </a:lnTo>
                  <a:cubicBezTo>
                    <a:pt x="5528" y="8172"/>
                    <a:pt x="5429" y="8208"/>
                    <a:pt x="5349" y="8277"/>
                  </a:cubicBezTo>
                  <a:cubicBezTo>
                    <a:pt x="5256" y="8357"/>
                    <a:pt x="5194" y="8476"/>
                    <a:pt x="5177" y="8607"/>
                  </a:cubicBezTo>
                  <a:lnTo>
                    <a:pt x="5177" y="20697"/>
                  </a:lnTo>
                  <a:lnTo>
                    <a:pt x="4271" y="20697"/>
                  </a:lnTo>
                  <a:lnTo>
                    <a:pt x="4271" y="15303"/>
                  </a:lnTo>
                  <a:cubicBezTo>
                    <a:pt x="4271" y="15041"/>
                    <a:pt x="4084" y="14829"/>
                    <a:pt x="3852" y="14829"/>
                  </a:cubicBezTo>
                  <a:cubicBezTo>
                    <a:pt x="3621" y="14829"/>
                    <a:pt x="3433" y="15041"/>
                    <a:pt x="3433" y="15303"/>
                  </a:cubicBezTo>
                  <a:lnTo>
                    <a:pt x="3433" y="20697"/>
                  </a:lnTo>
                  <a:lnTo>
                    <a:pt x="2534" y="20697"/>
                  </a:lnTo>
                  <a:lnTo>
                    <a:pt x="2534" y="10500"/>
                  </a:lnTo>
                  <a:cubicBezTo>
                    <a:pt x="2534" y="10238"/>
                    <a:pt x="2346" y="10026"/>
                    <a:pt x="2115" y="10026"/>
                  </a:cubicBezTo>
                  <a:cubicBezTo>
                    <a:pt x="1883" y="10026"/>
                    <a:pt x="1696" y="10238"/>
                    <a:pt x="1696" y="10500"/>
                  </a:cubicBezTo>
                  <a:lnTo>
                    <a:pt x="1696" y="15054"/>
                  </a:lnTo>
                  <a:lnTo>
                    <a:pt x="1628" y="15054"/>
                  </a:lnTo>
                  <a:cubicBezTo>
                    <a:pt x="1382" y="15009"/>
                    <a:pt x="1161" y="14854"/>
                    <a:pt x="1015" y="14624"/>
                  </a:cubicBezTo>
                  <a:cubicBezTo>
                    <a:pt x="913" y="14462"/>
                    <a:pt x="854" y="14270"/>
                    <a:pt x="845" y="14072"/>
                  </a:cubicBezTo>
                  <a:lnTo>
                    <a:pt x="845" y="10440"/>
                  </a:lnTo>
                  <a:cubicBezTo>
                    <a:pt x="844" y="9528"/>
                    <a:pt x="1173" y="8657"/>
                    <a:pt x="1754" y="8027"/>
                  </a:cubicBezTo>
                  <a:cubicBezTo>
                    <a:pt x="2327" y="7406"/>
                    <a:pt x="3096" y="7072"/>
                    <a:pt x="3888" y="7101"/>
                  </a:cubicBezTo>
                  <a:close/>
                  <a:moveTo>
                    <a:pt x="19295" y="7327"/>
                  </a:moveTo>
                  <a:cubicBezTo>
                    <a:pt x="19193" y="7327"/>
                    <a:pt x="19091" y="7371"/>
                    <a:pt x="19013" y="7460"/>
                  </a:cubicBezTo>
                  <a:cubicBezTo>
                    <a:pt x="18858" y="7636"/>
                    <a:pt x="18858" y="7922"/>
                    <a:pt x="19013" y="8098"/>
                  </a:cubicBezTo>
                  <a:cubicBezTo>
                    <a:pt x="19169" y="8274"/>
                    <a:pt x="19422" y="8274"/>
                    <a:pt x="19578" y="8098"/>
                  </a:cubicBezTo>
                  <a:cubicBezTo>
                    <a:pt x="19734" y="7922"/>
                    <a:pt x="19734" y="7636"/>
                    <a:pt x="19578" y="7460"/>
                  </a:cubicBezTo>
                  <a:cubicBezTo>
                    <a:pt x="19500" y="7371"/>
                    <a:pt x="19397" y="7327"/>
                    <a:pt x="19295" y="7327"/>
                  </a:cubicBezTo>
                  <a:close/>
                  <a:moveTo>
                    <a:pt x="18079" y="8727"/>
                  </a:moveTo>
                  <a:cubicBezTo>
                    <a:pt x="17966" y="8717"/>
                    <a:pt x="17849" y="8758"/>
                    <a:pt x="17760" y="8854"/>
                  </a:cubicBezTo>
                  <a:lnTo>
                    <a:pt x="15892" y="10967"/>
                  </a:lnTo>
                  <a:lnTo>
                    <a:pt x="15219" y="10206"/>
                  </a:lnTo>
                  <a:cubicBezTo>
                    <a:pt x="15139" y="10115"/>
                    <a:pt x="15029" y="10066"/>
                    <a:pt x="14916" y="10069"/>
                  </a:cubicBezTo>
                  <a:cubicBezTo>
                    <a:pt x="14810" y="10073"/>
                    <a:pt x="14710" y="10121"/>
                    <a:pt x="14636" y="10206"/>
                  </a:cubicBezTo>
                  <a:lnTo>
                    <a:pt x="12299" y="12850"/>
                  </a:lnTo>
                  <a:lnTo>
                    <a:pt x="11645" y="12111"/>
                  </a:lnTo>
                  <a:cubicBezTo>
                    <a:pt x="11573" y="12029"/>
                    <a:pt x="11476" y="11981"/>
                    <a:pt x="11374" y="11977"/>
                  </a:cubicBezTo>
                  <a:cubicBezTo>
                    <a:pt x="11262" y="11972"/>
                    <a:pt x="11153" y="12021"/>
                    <a:pt x="11074" y="12111"/>
                  </a:cubicBezTo>
                  <a:lnTo>
                    <a:pt x="9806" y="13546"/>
                  </a:lnTo>
                  <a:cubicBezTo>
                    <a:pt x="9679" y="13714"/>
                    <a:pt x="9678" y="13961"/>
                    <a:pt x="9804" y="14129"/>
                  </a:cubicBezTo>
                  <a:cubicBezTo>
                    <a:pt x="9954" y="14329"/>
                    <a:pt x="10220" y="14349"/>
                    <a:pt x="10391" y="14173"/>
                  </a:cubicBezTo>
                  <a:lnTo>
                    <a:pt x="11337" y="13094"/>
                  </a:lnTo>
                  <a:lnTo>
                    <a:pt x="12029" y="13879"/>
                  </a:lnTo>
                  <a:cubicBezTo>
                    <a:pt x="12093" y="13949"/>
                    <a:pt x="12178" y="13991"/>
                    <a:pt x="12268" y="13995"/>
                  </a:cubicBezTo>
                  <a:cubicBezTo>
                    <a:pt x="12369" y="14001"/>
                    <a:pt x="12468" y="13958"/>
                    <a:pt x="12540" y="13879"/>
                  </a:cubicBezTo>
                  <a:lnTo>
                    <a:pt x="14918" y="11188"/>
                  </a:lnTo>
                  <a:lnTo>
                    <a:pt x="15621" y="11982"/>
                  </a:lnTo>
                  <a:cubicBezTo>
                    <a:pt x="15691" y="12067"/>
                    <a:pt x="15789" y="12114"/>
                    <a:pt x="15891" y="12114"/>
                  </a:cubicBezTo>
                  <a:cubicBezTo>
                    <a:pt x="15992" y="12113"/>
                    <a:pt x="16089" y="12066"/>
                    <a:pt x="16158" y="11982"/>
                  </a:cubicBezTo>
                  <a:lnTo>
                    <a:pt x="18341" y="9512"/>
                  </a:lnTo>
                  <a:cubicBezTo>
                    <a:pt x="18485" y="9350"/>
                    <a:pt x="18500" y="9093"/>
                    <a:pt x="18376" y="8910"/>
                  </a:cubicBezTo>
                  <a:cubicBezTo>
                    <a:pt x="18301" y="8799"/>
                    <a:pt x="18192" y="8737"/>
                    <a:pt x="18079" y="8727"/>
                  </a:cubicBezTo>
                  <a:close/>
                  <a:moveTo>
                    <a:pt x="8130" y="10048"/>
                  </a:moveTo>
                  <a:cubicBezTo>
                    <a:pt x="8017" y="10048"/>
                    <a:pt x="7904" y="10097"/>
                    <a:pt x="7818" y="10194"/>
                  </a:cubicBezTo>
                  <a:cubicBezTo>
                    <a:pt x="7645" y="10389"/>
                    <a:pt x="7645" y="10706"/>
                    <a:pt x="7818" y="10901"/>
                  </a:cubicBezTo>
                  <a:cubicBezTo>
                    <a:pt x="7990" y="11096"/>
                    <a:pt x="8270" y="11096"/>
                    <a:pt x="8442" y="10901"/>
                  </a:cubicBezTo>
                  <a:cubicBezTo>
                    <a:pt x="8615" y="10706"/>
                    <a:pt x="8615" y="10389"/>
                    <a:pt x="8442" y="10194"/>
                  </a:cubicBezTo>
                  <a:cubicBezTo>
                    <a:pt x="8356" y="10097"/>
                    <a:pt x="8243" y="10048"/>
                    <a:pt x="8130" y="10048"/>
                  </a:cubicBezTo>
                  <a:close/>
                  <a:moveTo>
                    <a:pt x="14077" y="16577"/>
                  </a:moveTo>
                  <a:lnTo>
                    <a:pt x="15538" y="16577"/>
                  </a:lnTo>
                  <a:lnTo>
                    <a:pt x="16746" y="20697"/>
                  </a:lnTo>
                  <a:lnTo>
                    <a:pt x="12814" y="20697"/>
                  </a:lnTo>
                  <a:lnTo>
                    <a:pt x="14077" y="16577"/>
                  </a:lnTo>
                  <a:close/>
                </a:path>
              </a:pathLst>
            </a:custGeom>
            <a:solidFill>
              <a:srgbClr val="A4EA7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924CE001-A9D8-4A00-907D-46F7A899496E}"/>
              </a:ext>
            </a:extLst>
          </p:cNvPr>
          <p:cNvGrpSpPr/>
          <p:nvPr/>
        </p:nvGrpSpPr>
        <p:grpSpPr>
          <a:xfrm>
            <a:off x="252831" y="3819547"/>
            <a:ext cx="4594552" cy="1261884"/>
            <a:chOff x="141199" y="1806230"/>
            <a:chExt cx="4594552" cy="126188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E227817F-441E-4D2B-8CCF-87BFCF399A0C}"/>
                </a:ext>
              </a:extLst>
            </p:cNvPr>
            <p:cNvSpPr/>
            <p:nvPr/>
          </p:nvSpPr>
          <p:spPr>
            <a:xfrm>
              <a:off x="877977" y="1806230"/>
              <a:ext cx="3857774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Focusing on God-ordained Way</a:t>
              </a:r>
            </a:p>
            <a:p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注重神命定之路</a:t>
              </a:r>
              <a:endParaRPr lang="zh-CN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xmlns="" id="{D794AABB-7591-46FA-A21F-B5B64D46F07D}"/>
                </a:ext>
              </a:extLst>
            </p:cNvPr>
            <p:cNvSpPr/>
            <p:nvPr/>
          </p:nvSpPr>
          <p:spPr>
            <a:xfrm>
              <a:off x="141199" y="1838122"/>
              <a:ext cx="720000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4630" y="0"/>
                  </a:moveTo>
                  <a:cubicBezTo>
                    <a:pt x="14012" y="0"/>
                    <a:pt x="13394" y="266"/>
                    <a:pt x="12922" y="800"/>
                  </a:cubicBezTo>
                  <a:cubicBezTo>
                    <a:pt x="12531" y="1243"/>
                    <a:pt x="12303" y="1799"/>
                    <a:pt x="12236" y="2374"/>
                  </a:cubicBezTo>
                  <a:lnTo>
                    <a:pt x="9567" y="2374"/>
                  </a:lnTo>
                  <a:lnTo>
                    <a:pt x="9558" y="2374"/>
                  </a:lnTo>
                  <a:cubicBezTo>
                    <a:pt x="9286" y="2374"/>
                    <a:pt x="9081" y="2375"/>
                    <a:pt x="8908" y="2388"/>
                  </a:cubicBezTo>
                  <a:cubicBezTo>
                    <a:pt x="8735" y="2401"/>
                    <a:pt x="8594" y="2427"/>
                    <a:pt x="8449" y="2479"/>
                  </a:cubicBezTo>
                  <a:cubicBezTo>
                    <a:pt x="8289" y="2545"/>
                    <a:pt x="8146" y="2649"/>
                    <a:pt x="8028" y="2782"/>
                  </a:cubicBezTo>
                  <a:cubicBezTo>
                    <a:pt x="7911" y="2915"/>
                    <a:pt x="7819" y="3077"/>
                    <a:pt x="7760" y="3258"/>
                  </a:cubicBezTo>
                  <a:cubicBezTo>
                    <a:pt x="7714" y="3423"/>
                    <a:pt x="7691" y="3584"/>
                    <a:pt x="7679" y="3779"/>
                  </a:cubicBezTo>
                  <a:cubicBezTo>
                    <a:pt x="7667" y="3975"/>
                    <a:pt x="7668" y="4207"/>
                    <a:pt x="7668" y="4513"/>
                  </a:cubicBezTo>
                  <a:lnTo>
                    <a:pt x="7675" y="6178"/>
                  </a:lnTo>
                  <a:lnTo>
                    <a:pt x="5282" y="6178"/>
                  </a:lnTo>
                  <a:cubicBezTo>
                    <a:pt x="5870" y="5305"/>
                    <a:pt x="5813" y="4054"/>
                    <a:pt x="5108" y="3256"/>
                  </a:cubicBezTo>
                  <a:cubicBezTo>
                    <a:pt x="4724" y="2821"/>
                    <a:pt x="4220" y="2603"/>
                    <a:pt x="3716" y="2603"/>
                  </a:cubicBezTo>
                  <a:cubicBezTo>
                    <a:pt x="3213" y="2603"/>
                    <a:pt x="2709" y="2821"/>
                    <a:pt x="2324" y="3256"/>
                  </a:cubicBezTo>
                  <a:cubicBezTo>
                    <a:pt x="1556" y="4126"/>
                    <a:pt x="1556" y="5536"/>
                    <a:pt x="2324" y="6406"/>
                  </a:cubicBezTo>
                  <a:cubicBezTo>
                    <a:pt x="2353" y="6438"/>
                    <a:pt x="2383" y="6467"/>
                    <a:pt x="2412" y="6497"/>
                  </a:cubicBezTo>
                  <a:cubicBezTo>
                    <a:pt x="1750" y="6767"/>
                    <a:pt x="1170" y="7247"/>
                    <a:pt x="744" y="7881"/>
                  </a:cubicBezTo>
                  <a:cubicBezTo>
                    <a:pt x="287" y="8561"/>
                    <a:pt x="27" y="9386"/>
                    <a:pt x="1" y="10240"/>
                  </a:cubicBezTo>
                  <a:lnTo>
                    <a:pt x="1" y="13932"/>
                  </a:lnTo>
                  <a:cubicBezTo>
                    <a:pt x="-7" y="14381"/>
                    <a:pt x="117" y="14819"/>
                    <a:pt x="355" y="15179"/>
                  </a:cubicBezTo>
                  <a:cubicBezTo>
                    <a:pt x="662" y="15643"/>
                    <a:pt x="1129" y="15938"/>
                    <a:pt x="1640" y="15989"/>
                  </a:cubicBezTo>
                  <a:lnTo>
                    <a:pt x="1696" y="15989"/>
                  </a:lnTo>
                  <a:lnTo>
                    <a:pt x="1696" y="20697"/>
                  </a:lnTo>
                  <a:lnTo>
                    <a:pt x="627" y="20697"/>
                  </a:lnTo>
                  <a:cubicBezTo>
                    <a:pt x="407" y="20697"/>
                    <a:pt x="228" y="20900"/>
                    <a:pt x="228" y="21149"/>
                  </a:cubicBezTo>
                  <a:cubicBezTo>
                    <a:pt x="228" y="21398"/>
                    <a:pt x="407" y="21600"/>
                    <a:pt x="627" y="21600"/>
                  </a:cubicBezTo>
                  <a:lnTo>
                    <a:pt x="20830" y="21600"/>
                  </a:lnTo>
                  <a:cubicBezTo>
                    <a:pt x="21050" y="21600"/>
                    <a:pt x="21230" y="21398"/>
                    <a:pt x="21230" y="21149"/>
                  </a:cubicBezTo>
                  <a:cubicBezTo>
                    <a:pt x="21230" y="20900"/>
                    <a:pt x="21050" y="20697"/>
                    <a:pt x="20830" y="20697"/>
                  </a:cubicBezTo>
                  <a:lnTo>
                    <a:pt x="17587" y="20697"/>
                  </a:lnTo>
                  <a:lnTo>
                    <a:pt x="16378" y="16577"/>
                  </a:lnTo>
                  <a:lnTo>
                    <a:pt x="19694" y="16577"/>
                  </a:lnTo>
                  <a:cubicBezTo>
                    <a:pt x="19969" y="16577"/>
                    <a:pt x="20175" y="16577"/>
                    <a:pt x="20349" y="16564"/>
                  </a:cubicBezTo>
                  <a:cubicBezTo>
                    <a:pt x="20524" y="16551"/>
                    <a:pt x="20666" y="16524"/>
                    <a:pt x="20812" y="16472"/>
                  </a:cubicBezTo>
                  <a:cubicBezTo>
                    <a:pt x="20972" y="16406"/>
                    <a:pt x="21115" y="16302"/>
                    <a:pt x="21232" y="16169"/>
                  </a:cubicBezTo>
                  <a:cubicBezTo>
                    <a:pt x="21350" y="16036"/>
                    <a:pt x="21442" y="15874"/>
                    <a:pt x="21500" y="15693"/>
                  </a:cubicBezTo>
                  <a:cubicBezTo>
                    <a:pt x="21546" y="15528"/>
                    <a:pt x="21570" y="15367"/>
                    <a:pt x="21581" y="15171"/>
                  </a:cubicBezTo>
                  <a:cubicBezTo>
                    <a:pt x="21593" y="14976"/>
                    <a:pt x="21593" y="14744"/>
                    <a:pt x="21593" y="14438"/>
                  </a:cubicBezTo>
                  <a:lnTo>
                    <a:pt x="21593" y="4523"/>
                  </a:lnTo>
                  <a:cubicBezTo>
                    <a:pt x="21593" y="4211"/>
                    <a:pt x="21593" y="3978"/>
                    <a:pt x="21581" y="3781"/>
                  </a:cubicBezTo>
                  <a:cubicBezTo>
                    <a:pt x="21570" y="3584"/>
                    <a:pt x="21546" y="3423"/>
                    <a:pt x="21500" y="3258"/>
                  </a:cubicBezTo>
                  <a:cubicBezTo>
                    <a:pt x="21442" y="3077"/>
                    <a:pt x="21350" y="2915"/>
                    <a:pt x="21232" y="2782"/>
                  </a:cubicBezTo>
                  <a:cubicBezTo>
                    <a:pt x="21115" y="2649"/>
                    <a:pt x="20972" y="2545"/>
                    <a:pt x="20812" y="2479"/>
                  </a:cubicBezTo>
                  <a:cubicBezTo>
                    <a:pt x="20666" y="2427"/>
                    <a:pt x="20524" y="2400"/>
                    <a:pt x="20351" y="2387"/>
                  </a:cubicBezTo>
                  <a:cubicBezTo>
                    <a:pt x="20178" y="2374"/>
                    <a:pt x="19973" y="2374"/>
                    <a:pt x="19702" y="2374"/>
                  </a:cubicBezTo>
                  <a:lnTo>
                    <a:pt x="17024" y="2374"/>
                  </a:lnTo>
                  <a:cubicBezTo>
                    <a:pt x="16957" y="1799"/>
                    <a:pt x="16730" y="1243"/>
                    <a:pt x="16339" y="800"/>
                  </a:cubicBezTo>
                  <a:cubicBezTo>
                    <a:pt x="15867" y="266"/>
                    <a:pt x="15249" y="0"/>
                    <a:pt x="14630" y="0"/>
                  </a:cubicBezTo>
                  <a:close/>
                  <a:moveTo>
                    <a:pt x="14630" y="924"/>
                  </a:moveTo>
                  <a:cubicBezTo>
                    <a:pt x="15039" y="924"/>
                    <a:pt x="15449" y="1101"/>
                    <a:pt x="15761" y="1454"/>
                  </a:cubicBezTo>
                  <a:cubicBezTo>
                    <a:pt x="15992" y="1715"/>
                    <a:pt x="16137" y="2037"/>
                    <a:pt x="16196" y="2374"/>
                  </a:cubicBezTo>
                  <a:lnTo>
                    <a:pt x="13064" y="2374"/>
                  </a:lnTo>
                  <a:cubicBezTo>
                    <a:pt x="13124" y="2037"/>
                    <a:pt x="13268" y="1715"/>
                    <a:pt x="13500" y="1454"/>
                  </a:cubicBezTo>
                  <a:cubicBezTo>
                    <a:pt x="13812" y="1101"/>
                    <a:pt x="14221" y="924"/>
                    <a:pt x="14630" y="924"/>
                  </a:cubicBezTo>
                  <a:close/>
                  <a:moveTo>
                    <a:pt x="9049" y="3277"/>
                  </a:moveTo>
                  <a:lnTo>
                    <a:pt x="9051" y="3277"/>
                  </a:lnTo>
                  <a:lnTo>
                    <a:pt x="20211" y="3277"/>
                  </a:lnTo>
                  <a:cubicBezTo>
                    <a:pt x="20282" y="3277"/>
                    <a:pt x="20336" y="3278"/>
                    <a:pt x="20381" y="3281"/>
                  </a:cubicBezTo>
                  <a:cubicBezTo>
                    <a:pt x="20427" y="3285"/>
                    <a:pt x="20464" y="3291"/>
                    <a:pt x="20502" y="3305"/>
                  </a:cubicBezTo>
                  <a:cubicBezTo>
                    <a:pt x="20544" y="3322"/>
                    <a:pt x="20582" y="3350"/>
                    <a:pt x="20613" y="3385"/>
                  </a:cubicBezTo>
                  <a:cubicBezTo>
                    <a:pt x="20644" y="3419"/>
                    <a:pt x="20668" y="3462"/>
                    <a:pt x="20683" y="3509"/>
                  </a:cubicBezTo>
                  <a:cubicBezTo>
                    <a:pt x="20695" y="3553"/>
                    <a:pt x="20701" y="3595"/>
                    <a:pt x="20704" y="3646"/>
                  </a:cubicBezTo>
                  <a:cubicBezTo>
                    <a:pt x="20707" y="3698"/>
                    <a:pt x="20707" y="3759"/>
                    <a:pt x="20707" y="3841"/>
                  </a:cubicBezTo>
                  <a:lnTo>
                    <a:pt x="20707" y="15112"/>
                  </a:lnTo>
                  <a:cubicBezTo>
                    <a:pt x="20707" y="15193"/>
                    <a:pt x="20707" y="15253"/>
                    <a:pt x="20704" y="15304"/>
                  </a:cubicBezTo>
                  <a:cubicBezTo>
                    <a:pt x="20701" y="15356"/>
                    <a:pt x="20695" y="15398"/>
                    <a:pt x="20683" y="15441"/>
                  </a:cubicBezTo>
                  <a:cubicBezTo>
                    <a:pt x="20668" y="15489"/>
                    <a:pt x="20644" y="15531"/>
                    <a:pt x="20613" y="15566"/>
                  </a:cubicBezTo>
                  <a:cubicBezTo>
                    <a:pt x="20582" y="15601"/>
                    <a:pt x="20544" y="15628"/>
                    <a:pt x="20502" y="15646"/>
                  </a:cubicBezTo>
                  <a:cubicBezTo>
                    <a:pt x="20464" y="15659"/>
                    <a:pt x="20427" y="15666"/>
                    <a:pt x="20381" y="15670"/>
                  </a:cubicBezTo>
                  <a:cubicBezTo>
                    <a:pt x="20336" y="15673"/>
                    <a:pt x="20281" y="15674"/>
                    <a:pt x="20209" y="15674"/>
                  </a:cubicBezTo>
                  <a:lnTo>
                    <a:pt x="9049" y="15674"/>
                  </a:lnTo>
                  <a:cubicBezTo>
                    <a:pt x="8978" y="15674"/>
                    <a:pt x="8924" y="15673"/>
                    <a:pt x="8879" y="15670"/>
                  </a:cubicBezTo>
                  <a:cubicBezTo>
                    <a:pt x="8834" y="15666"/>
                    <a:pt x="8796" y="15659"/>
                    <a:pt x="8758" y="15646"/>
                  </a:cubicBezTo>
                  <a:cubicBezTo>
                    <a:pt x="8716" y="15628"/>
                    <a:pt x="8678" y="15601"/>
                    <a:pt x="8648" y="15566"/>
                  </a:cubicBezTo>
                  <a:cubicBezTo>
                    <a:pt x="8617" y="15531"/>
                    <a:pt x="8593" y="15489"/>
                    <a:pt x="8577" y="15441"/>
                  </a:cubicBezTo>
                  <a:cubicBezTo>
                    <a:pt x="8565" y="15398"/>
                    <a:pt x="8559" y="15356"/>
                    <a:pt x="8556" y="15304"/>
                  </a:cubicBezTo>
                  <a:cubicBezTo>
                    <a:pt x="8553" y="15253"/>
                    <a:pt x="8553" y="15191"/>
                    <a:pt x="8553" y="15110"/>
                  </a:cubicBezTo>
                  <a:lnTo>
                    <a:pt x="8553" y="12421"/>
                  </a:lnTo>
                  <a:cubicBezTo>
                    <a:pt x="8569" y="12138"/>
                    <a:pt x="8373" y="11897"/>
                    <a:pt x="8122" y="11890"/>
                  </a:cubicBezTo>
                  <a:cubicBezTo>
                    <a:pt x="7863" y="11884"/>
                    <a:pt x="7653" y="12128"/>
                    <a:pt x="7668" y="12421"/>
                  </a:cubicBezTo>
                  <a:lnTo>
                    <a:pt x="7668" y="14428"/>
                  </a:lnTo>
                  <a:cubicBezTo>
                    <a:pt x="7668" y="14739"/>
                    <a:pt x="7667" y="14973"/>
                    <a:pt x="7679" y="15170"/>
                  </a:cubicBezTo>
                  <a:cubicBezTo>
                    <a:pt x="7691" y="15367"/>
                    <a:pt x="7714" y="15528"/>
                    <a:pt x="7760" y="15693"/>
                  </a:cubicBezTo>
                  <a:cubicBezTo>
                    <a:pt x="7819" y="15874"/>
                    <a:pt x="7911" y="16036"/>
                    <a:pt x="8028" y="16169"/>
                  </a:cubicBezTo>
                  <a:cubicBezTo>
                    <a:pt x="8146" y="16302"/>
                    <a:pt x="8289" y="16406"/>
                    <a:pt x="8449" y="16472"/>
                  </a:cubicBezTo>
                  <a:cubicBezTo>
                    <a:pt x="8595" y="16524"/>
                    <a:pt x="8736" y="16551"/>
                    <a:pt x="8910" y="16564"/>
                  </a:cubicBezTo>
                  <a:cubicBezTo>
                    <a:pt x="9083" y="16577"/>
                    <a:pt x="9287" y="16577"/>
                    <a:pt x="9558" y="16577"/>
                  </a:cubicBezTo>
                  <a:lnTo>
                    <a:pt x="13233" y="16577"/>
                  </a:lnTo>
                  <a:lnTo>
                    <a:pt x="11970" y="20697"/>
                  </a:lnTo>
                  <a:lnTo>
                    <a:pt x="6014" y="20697"/>
                  </a:lnTo>
                  <a:lnTo>
                    <a:pt x="6014" y="9110"/>
                  </a:lnTo>
                  <a:lnTo>
                    <a:pt x="10413" y="9110"/>
                  </a:lnTo>
                  <a:cubicBezTo>
                    <a:pt x="10975" y="9093"/>
                    <a:pt x="11509" y="8824"/>
                    <a:pt x="11897" y="8363"/>
                  </a:cubicBezTo>
                  <a:cubicBezTo>
                    <a:pt x="12257" y="7935"/>
                    <a:pt x="12465" y="7373"/>
                    <a:pt x="12481" y="6782"/>
                  </a:cubicBezTo>
                  <a:cubicBezTo>
                    <a:pt x="12487" y="6631"/>
                    <a:pt x="12441" y="6483"/>
                    <a:pt x="12352" y="6370"/>
                  </a:cubicBezTo>
                  <a:cubicBezTo>
                    <a:pt x="12255" y="6248"/>
                    <a:pt x="12118" y="6178"/>
                    <a:pt x="11973" y="6178"/>
                  </a:cubicBezTo>
                  <a:lnTo>
                    <a:pt x="8562" y="6178"/>
                  </a:lnTo>
                  <a:lnTo>
                    <a:pt x="8553" y="3839"/>
                  </a:lnTo>
                  <a:cubicBezTo>
                    <a:pt x="8553" y="3758"/>
                    <a:pt x="8553" y="3698"/>
                    <a:pt x="8556" y="3646"/>
                  </a:cubicBezTo>
                  <a:cubicBezTo>
                    <a:pt x="8559" y="3595"/>
                    <a:pt x="8565" y="3553"/>
                    <a:pt x="8577" y="3509"/>
                  </a:cubicBezTo>
                  <a:cubicBezTo>
                    <a:pt x="8593" y="3462"/>
                    <a:pt x="8617" y="3419"/>
                    <a:pt x="8648" y="3385"/>
                  </a:cubicBezTo>
                  <a:cubicBezTo>
                    <a:pt x="8678" y="3350"/>
                    <a:pt x="8716" y="3322"/>
                    <a:pt x="8758" y="3305"/>
                  </a:cubicBezTo>
                  <a:cubicBezTo>
                    <a:pt x="8796" y="3292"/>
                    <a:pt x="8833" y="3285"/>
                    <a:pt x="8878" y="3281"/>
                  </a:cubicBezTo>
                  <a:cubicBezTo>
                    <a:pt x="8924" y="3278"/>
                    <a:pt x="8978" y="3277"/>
                    <a:pt x="9049" y="3277"/>
                  </a:cubicBezTo>
                  <a:close/>
                  <a:moveTo>
                    <a:pt x="3716" y="3517"/>
                  </a:moveTo>
                  <a:cubicBezTo>
                    <a:pt x="4013" y="3517"/>
                    <a:pt x="4310" y="3646"/>
                    <a:pt x="4537" y="3902"/>
                  </a:cubicBezTo>
                  <a:cubicBezTo>
                    <a:pt x="4990" y="4415"/>
                    <a:pt x="4990" y="5247"/>
                    <a:pt x="4537" y="5760"/>
                  </a:cubicBezTo>
                  <a:cubicBezTo>
                    <a:pt x="4084" y="6273"/>
                    <a:pt x="3348" y="6273"/>
                    <a:pt x="2895" y="5760"/>
                  </a:cubicBezTo>
                  <a:cubicBezTo>
                    <a:pt x="2442" y="5247"/>
                    <a:pt x="2442" y="4415"/>
                    <a:pt x="2895" y="3902"/>
                  </a:cubicBezTo>
                  <a:cubicBezTo>
                    <a:pt x="3122" y="3646"/>
                    <a:pt x="3419" y="3517"/>
                    <a:pt x="3716" y="3517"/>
                  </a:cubicBezTo>
                  <a:close/>
                  <a:moveTo>
                    <a:pt x="3888" y="7101"/>
                  </a:moveTo>
                  <a:lnTo>
                    <a:pt x="11576" y="7101"/>
                  </a:lnTo>
                  <a:cubicBezTo>
                    <a:pt x="11535" y="7343"/>
                    <a:pt x="11434" y="7568"/>
                    <a:pt x="11286" y="7750"/>
                  </a:cubicBezTo>
                  <a:cubicBezTo>
                    <a:pt x="11069" y="8016"/>
                    <a:pt x="10766" y="8172"/>
                    <a:pt x="10445" y="8181"/>
                  </a:cubicBezTo>
                  <a:lnTo>
                    <a:pt x="5628" y="8174"/>
                  </a:lnTo>
                  <a:cubicBezTo>
                    <a:pt x="5528" y="8172"/>
                    <a:pt x="5429" y="8208"/>
                    <a:pt x="5349" y="8277"/>
                  </a:cubicBezTo>
                  <a:cubicBezTo>
                    <a:pt x="5256" y="8357"/>
                    <a:pt x="5194" y="8476"/>
                    <a:pt x="5177" y="8607"/>
                  </a:cubicBezTo>
                  <a:lnTo>
                    <a:pt x="5177" y="20697"/>
                  </a:lnTo>
                  <a:lnTo>
                    <a:pt x="4271" y="20697"/>
                  </a:lnTo>
                  <a:lnTo>
                    <a:pt x="4271" y="15303"/>
                  </a:lnTo>
                  <a:cubicBezTo>
                    <a:pt x="4271" y="15041"/>
                    <a:pt x="4084" y="14829"/>
                    <a:pt x="3852" y="14829"/>
                  </a:cubicBezTo>
                  <a:cubicBezTo>
                    <a:pt x="3621" y="14829"/>
                    <a:pt x="3433" y="15041"/>
                    <a:pt x="3433" y="15303"/>
                  </a:cubicBezTo>
                  <a:lnTo>
                    <a:pt x="3433" y="20697"/>
                  </a:lnTo>
                  <a:lnTo>
                    <a:pt x="2534" y="20697"/>
                  </a:lnTo>
                  <a:lnTo>
                    <a:pt x="2534" y="10500"/>
                  </a:lnTo>
                  <a:cubicBezTo>
                    <a:pt x="2534" y="10238"/>
                    <a:pt x="2346" y="10026"/>
                    <a:pt x="2115" y="10026"/>
                  </a:cubicBezTo>
                  <a:cubicBezTo>
                    <a:pt x="1883" y="10026"/>
                    <a:pt x="1696" y="10238"/>
                    <a:pt x="1696" y="10500"/>
                  </a:cubicBezTo>
                  <a:lnTo>
                    <a:pt x="1696" y="15054"/>
                  </a:lnTo>
                  <a:lnTo>
                    <a:pt x="1628" y="15054"/>
                  </a:lnTo>
                  <a:cubicBezTo>
                    <a:pt x="1382" y="15009"/>
                    <a:pt x="1161" y="14854"/>
                    <a:pt x="1015" y="14624"/>
                  </a:cubicBezTo>
                  <a:cubicBezTo>
                    <a:pt x="913" y="14462"/>
                    <a:pt x="854" y="14270"/>
                    <a:pt x="845" y="14072"/>
                  </a:cubicBezTo>
                  <a:lnTo>
                    <a:pt x="845" y="10440"/>
                  </a:lnTo>
                  <a:cubicBezTo>
                    <a:pt x="844" y="9528"/>
                    <a:pt x="1173" y="8657"/>
                    <a:pt x="1754" y="8027"/>
                  </a:cubicBezTo>
                  <a:cubicBezTo>
                    <a:pt x="2327" y="7406"/>
                    <a:pt x="3096" y="7072"/>
                    <a:pt x="3888" y="7101"/>
                  </a:cubicBezTo>
                  <a:close/>
                  <a:moveTo>
                    <a:pt x="19295" y="7327"/>
                  </a:moveTo>
                  <a:cubicBezTo>
                    <a:pt x="19193" y="7327"/>
                    <a:pt x="19091" y="7371"/>
                    <a:pt x="19013" y="7460"/>
                  </a:cubicBezTo>
                  <a:cubicBezTo>
                    <a:pt x="18858" y="7636"/>
                    <a:pt x="18858" y="7922"/>
                    <a:pt x="19013" y="8098"/>
                  </a:cubicBezTo>
                  <a:cubicBezTo>
                    <a:pt x="19169" y="8274"/>
                    <a:pt x="19422" y="8274"/>
                    <a:pt x="19578" y="8098"/>
                  </a:cubicBezTo>
                  <a:cubicBezTo>
                    <a:pt x="19734" y="7922"/>
                    <a:pt x="19734" y="7636"/>
                    <a:pt x="19578" y="7460"/>
                  </a:cubicBezTo>
                  <a:cubicBezTo>
                    <a:pt x="19500" y="7371"/>
                    <a:pt x="19397" y="7327"/>
                    <a:pt x="19295" y="7327"/>
                  </a:cubicBezTo>
                  <a:close/>
                  <a:moveTo>
                    <a:pt x="18079" y="8727"/>
                  </a:moveTo>
                  <a:cubicBezTo>
                    <a:pt x="17966" y="8717"/>
                    <a:pt x="17849" y="8758"/>
                    <a:pt x="17760" y="8854"/>
                  </a:cubicBezTo>
                  <a:lnTo>
                    <a:pt x="15892" y="10967"/>
                  </a:lnTo>
                  <a:lnTo>
                    <a:pt x="15219" y="10206"/>
                  </a:lnTo>
                  <a:cubicBezTo>
                    <a:pt x="15139" y="10115"/>
                    <a:pt x="15029" y="10066"/>
                    <a:pt x="14916" y="10069"/>
                  </a:cubicBezTo>
                  <a:cubicBezTo>
                    <a:pt x="14810" y="10073"/>
                    <a:pt x="14710" y="10121"/>
                    <a:pt x="14636" y="10206"/>
                  </a:cubicBezTo>
                  <a:lnTo>
                    <a:pt x="12299" y="12850"/>
                  </a:lnTo>
                  <a:lnTo>
                    <a:pt x="11645" y="12111"/>
                  </a:lnTo>
                  <a:cubicBezTo>
                    <a:pt x="11573" y="12029"/>
                    <a:pt x="11476" y="11981"/>
                    <a:pt x="11374" y="11977"/>
                  </a:cubicBezTo>
                  <a:cubicBezTo>
                    <a:pt x="11262" y="11972"/>
                    <a:pt x="11153" y="12021"/>
                    <a:pt x="11074" y="12111"/>
                  </a:cubicBezTo>
                  <a:lnTo>
                    <a:pt x="9806" y="13546"/>
                  </a:lnTo>
                  <a:cubicBezTo>
                    <a:pt x="9679" y="13714"/>
                    <a:pt x="9678" y="13961"/>
                    <a:pt x="9804" y="14129"/>
                  </a:cubicBezTo>
                  <a:cubicBezTo>
                    <a:pt x="9954" y="14329"/>
                    <a:pt x="10220" y="14349"/>
                    <a:pt x="10391" y="14173"/>
                  </a:cubicBezTo>
                  <a:lnTo>
                    <a:pt x="11337" y="13094"/>
                  </a:lnTo>
                  <a:lnTo>
                    <a:pt x="12029" y="13879"/>
                  </a:lnTo>
                  <a:cubicBezTo>
                    <a:pt x="12093" y="13949"/>
                    <a:pt x="12178" y="13991"/>
                    <a:pt x="12268" y="13995"/>
                  </a:cubicBezTo>
                  <a:cubicBezTo>
                    <a:pt x="12369" y="14001"/>
                    <a:pt x="12468" y="13958"/>
                    <a:pt x="12540" y="13879"/>
                  </a:cubicBezTo>
                  <a:lnTo>
                    <a:pt x="14918" y="11188"/>
                  </a:lnTo>
                  <a:lnTo>
                    <a:pt x="15621" y="11982"/>
                  </a:lnTo>
                  <a:cubicBezTo>
                    <a:pt x="15691" y="12067"/>
                    <a:pt x="15789" y="12114"/>
                    <a:pt x="15891" y="12114"/>
                  </a:cubicBezTo>
                  <a:cubicBezTo>
                    <a:pt x="15992" y="12113"/>
                    <a:pt x="16089" y="12066"/>
                    <a:pt x="16158" y="11982"/>
                  </a:cubicBezTo>
                  <a:lnTo>
                    <a:pt x="18341" y="9512"/>
                  </a:lnTo>
                  <a:cubicBezTo>
                    <a:pt x="18485" y="9350"/>
                    <a:pt x="18500" y="9093"/>
                    <a:pt x="18376" y="8910"/>
                  </a:cubicBezTo>
                  <a:cubicBezTo>
                    <a:pt x="18301" y="8799"/>
                    <a:pt x="18192" y="8737"/>
                    <a:pt x="18079" y="8727"/>
                  </a:cubicBezTo>
                  <a:close/>
                  <a:moveTo>
                    <a:pt x="8130" y="10048"/>
                  </a:moveTo>
                  <a:cubicBezTo>
                    <a:pt x="8017" y="10048"/>
                    <a:pt x="7904" y="10097"/>
                    <a:pt x="7818" y="10194"/>
                  </a:cubicBezTo>
                  <a:cubicBezTo>
                    <a:pt x="7645" y="10389"/>
                    <a:pt x="7645" y="10706"/>
                    <a:pt x="7818" y="10901"/>
                  </a:cubicBezTo>
                  <a:cubicBezTo>
                    <a:pt x="7990" y="11096"/>
                    <a:pt x="8270" y="11096"/>
                    <a:pt x="8442" y="10901"/>
                  </a:cubicBezTo>
                  <a:cubicBezTo>
                    <a:pt x="8615" y="10706"/>
                    <a:pt x="8615" y="10389"/>
                    <a:pt x="8442" y="10194"/>
                  </a:cubicBezTo>
                  <a:cubicBezTo>
                    <a:pt x="8356" y="10097"/>
                    <a:pt x="8243" y="10048"/>
                    <a:pt x="8130" y="10048"/>
                  </a:cubicBezTo>
                  <a:close/>
                  <a:moveTo>
                    <a:pt x="14077" y="16577"/>
                  </a:moveTo>
                  <a:lnTo>
                    <a:pt x="15538" y="16577"/>
                  </a:lnTo>
                  <a:lnTo>
                    <a:pt x="16746" y="20697"/>
                  </a:lnTo>
                  <a:lnTo>
                    <a:pt x="12814" y="20697"/>
                  </a:lnTo>
                  <a:lnTo>
                    <a:pt x="14077" y="16577"/>
                  </a:lnTo>
                  <a:close/>
                </a:path>
              </a:pathLst>
            </a:custGeom>
            <a:solidFill>
              <a:srgbClr val="A4EA7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A5890623-8137-478A-8819-A3B1C651ECEF}"/>
              </a:ext>
            </a:extLst>
          </p:cNvPr>
          <p:cNvGrpSpPr/>
          <p:nvPr/>
        </p:nvGrpSpPr>
        <p:grpSpPr>
          <a:xfrm>
            <a:off x="4864161" y="3819546"/>
            <a:ext cx="4594552" cy="2062103"/>
            <a:chOff x="141199" y="1806230"/>
            <a:chExt cx="4594552" cy="206210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7BB9086F-77DE-4EED-8BBB-926ACCC84809}"/>
                </a:ext>
              </a:extLst>
            </p:cNvPr>
            <p:cNvSpPr/>
            <p:nvPr/>
          </p:nvSpPr>
          <p:spPr>
            <a:xfrm>
              <a:off x="877977" y="1806230"/>
              <a:ext cx="3857774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Everyone Functioning</a:t>
              </a:r>
            </a:p>
            <a:p>
              <a:r>
                <a:rPr lang="en-US" altLang="zh-TW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(Student Work Done by Students)</a:t>
              </a:r>
            </a:p>
            <a:p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人人尽功用</a:t>
              </a:r>
              <a:endPara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  <a:p>
              <a:r>
                <a:rPr lang="en-US" altLang="zh-CN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(</a:t>
              </a:r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学生工作学生作</a:t>
              </a:r>
              <a:r>
                <a:rPr lang="en-US" altLang="zh-CN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)</a:t>
              </a:r>
              <a:endParaRPr lang="zh-CN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xmlns="" id="{CEE81162-79C1-462D-A610-39C30B512507}"/>
                </a:ext>
              </a:extLst>
            </p:cNvPr>
            <p:cNvSpPr/>
            <p:nvPr/>
          </p:nvSpPr>
          <p:spPr>
            <a:xfrm>
              <a:off x="141199" y="1838122"/>
              <a:ext cx="720000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4630" y="0"/>
                  </a:moveTo>
                  <a:cubicBezTo>
                    <a:pt x="14012" y="0"/>
                    <a:pt x="13394" y="266"/>
                    <a:pt x="12922" y="800"/>
                  </a:cubicBezTo>
                  <a:cubicBezTo>
                    <a:pt x="12531" y="1243"/>
                    <a:pt x="12303" y="1799"/>
                    <a:pt x="12236" y="2374"/>
                  </a:cubicBezTo>
                  <a:lnTo>
                    <a:pt x="9567" y="2374"/>
                  </a:lnTo>
                  <a:lnTo>
                    <a:pt x="9558" y="2374"/>
                  </a:lnTo>
                  <a:cubicBezTo>
                    <a:pt x="9286" y="2374"/>
                    <a:pt x="9081" y="2375"/>
                    <a:pt x="8908" y="2388"/>
                  </a:cubicBezTo>
                  <a:cubicBezTo>
                    <a:pt x="8735" y="2401"/>
                    <a:pt x="8594" y="2427"/>
                    <a:pt x="8449" y="2479"/>
                  </a:cubicBezTo>
                  <a:cubicBezTo>
                    <a:pt x="8289" y="2545"/>
                    <a:pt x="8146" y="2649"/>
                    <a:pt x="8028" y="2782"/>
                  </a:cubicBezTo>
                  <a:cubicBezTo>
                    <a:pt x="7911" y="2915"/>
                    <a:pt x="7819" y="3077"/>
                    <a:pt x="7760" y="3258"/>
                  </a:cubicBezTo>
                  <a:cubicBezTo>
                    <a:pt x="7714" y="3423"/>
                    <a:pt x="7691" y="3584"/>
                    <a:pt x="7679" y="3779"/>
                  </a:cubicBezTo>
                  <a:cubicBezTo>
                    <a:pt x="7667" y="3975"/>
                    <a:pt x="7668" y="4207"/>
                    <a:pt x="7668" y="4513"/>
                  </a:cubicBezTo>
                  <a:lnTo>
                    <a:pt x="7675" y="6178"/>
                  </a:lnTo>
                  <a:lnTo>
                    <a:pt x="5282" y="6178"/>
                  </a:lnTo>
                  <a:cubicBezTo>
                    <a:pt x="5870" y="5305"/>
                    <a:pt x="5813" y="4054"/>
                    <a:pt x="5108" y="3256"/>
                  </a:cubicBezTo>
                  <a:cubicBezTo>
                    <a:pt x="4724" y="2821"/>
                    <a:pt x="4220" y="2603"/>
                    <a:pt x="3716" y="2603"/>
                  </a:cubicBezTo>
                  <a:cubicBezTo>
                    <a:pt x="3213" y="2603"/>
                    <a:pt x="2709" y="2821"/>
                    <a:pt x="2324" y="3256"/>
                  </a:cubicBezTo>
                  <a:cubicBezTo>
                    <a:pt x="1556" y="4126"/>
                    <a:pt x="1556" y="5536"/>
                    <a:pt x="2324" y="6406"/>
                  </a:cubicBezTo>
                  <a:cubicBezTo>
                    <a:pt x="2353" y="6438"/>
                    <a:pt x="2383" y="6467"/>
                    <a:pt x="2412" y="6497"/>
                  </a:cubicBezTo>
                  <a:cubicBezTo>
                    <a:pt x="1750" y="6767"/>
                    <a:pt x="1170" y="7247"/>
                    <a:pt x="744" y="7881"/>
                  </a:cubicBezTo>
                  <a:cubicBezTo>
                    <a:pt x="287" y="8561"/>
                    <a:pt x="27" y="9386"/>
                    <a:pt x="1" y="10240"/>
                  </a:cubicBezTo>
                  <a:lnTo>
                    <a:pt x="1" y="13932"/>
                  </a:lnTo>
                  <a:cubicBezTo>
                    <a:pt x="-7" y="14381"/>
                    <a:pt x="117" y="14819"/>
                    <a:pt x="355" y="15179"/>
                  </a:cubicBezTo>
                  <a:cubicBezTo>
                    <a:pt x="662" y="15643"/>
                    <a:pt x="1129" y="15938"/>
                    <a:pt x="1640" y="15989"/>
                  </a:cubicBezTo>
                  <a:lnTo>
                    <a:pt x="1696" y="15989"/>
                  </a:lnTo>
                  <a:lnTo>
                    <a:pt x="1696" y="20697"/>
                  </a:lnTo>
                  <a:lnTo>
                    <a:pt x="627" y="20697"/>
                  </a:lnTo>
                  <a:cubicBezTo>
                    <a:pt x="407" y="20697"/>
                    <a:pt x="228" y="20900"/>
                    <a:pt x="228" y="21149"/>
                  </a:cubicBezTo>
                  <a:cubicBezTo>
                    <a:pt x="228" y="21398"/>
                    <a:pt x="407" y="21600"/>
                    <a:pt x="627" y="21600"/>
                  </a:cubicBezTo>
                  <a:lnTo>
                    <a:pt x="20830" y="21600"/>
                  </a:lnTo>
                  <a:cubicBezTo>
                    <a:pt x="21050" y="21600"/>
                    <a:pt x="21230" y="21398"/>
                    <a:pt x="21230" y="21149"/>
                  </a:cubicBezTo>
                  <a:cubicBezTo>
                    <a:pt x="21230" y="20900"/>
                    <a:pt x="21050" y="20697"/>
                    <a:pt x="20830" y="20697"/>
                  </a:cubicBezTo>
                  <a:lnTo>
                    <a:pt x="17587" y="20697"/>
                  </a:lnTo>
                  <a:lnTo>
                    <a:pt x="16378" y="16577"/>
                  </a:lnTo>
                  <a:lnTo>
                    <a:pt x="19694" y="16577"/>
                  </a:lnTo>
                  <a:cubicBezTo>
                    <a:pt x="19969" y="16577"/>
                    <a:pt x="20175" y="16577"/>
                    <a:pt x="20349" y="16564"/>
                  </a:cubicBezTo>
                  <a:cubicBezTo>
                    <a:pt x="20524" y="16551"/>
                    <a:pt x="20666" y="16524"/>
                    <a:pt x="20812" y="16472"/>
                  </a:cubicBezTo>
                  <a:cubicBezTo>
                    <a:pt x="20972" y="16406"/>
                    <a:pt x="21115" y="16302"/>
                    <a:pt x="21232" y="16169"/>
                  </a:cubicBezTo>
                  <a:cubicBezTo>
                    <a:pt x="21350" y="16036"/>
                    <a:pt x="21442" y="15874"/>
                    <a:pt x="21500" y="15693"/>
                  </a:cubicBezTo>
                  <a:cubicBezTo>
                    <a:pt x="21546" y="15528"/>
                    <a:pt x="21570" y="15367"/>
                    <a:pt x="21581" y="15171"/>
                  </a:cubicBezTo>
                  <a:cubicBezTo>
                    <a:pt x="21593" y="14976"/>
                    <a:pt x="21593" y="14744"/>
                    <a:pt x="21593" y="14438"/>
                  </a:cubicBezTo>
                  <a:lnTo>
                    <a:pt x="21593" y="4523"/>
                  </a:lnTo>
                  <a:cubicBezTo>
                    <a:pt x="21593" y="4211"/>
                    <a:pt x="21593" y="3978"/>
                    <a:pt x="21581" y="3781"/>
                  </a:cubicBezTo>
                  <a:cubicBezTo>
                    <a:pt x="21570" y="3584"/>
                    <a:pt x="21546" y="3423"/>
                    <a:pt x="21500" y="3258"/>
                  </a:cubicBezTo>
                  <a:cubicBezTo>
                    <a:pt x="21442" y="3077"/>
                    <a:pt x="21350" y="2915"/>
                    <a:pt x="21232" y="2782"/>
                  </a:cubicBezTo>
                  <a:cubicBezTo>
                    <a:pt x="21115" y="2649"/>
                    <a:pt x="20972" y="2545"/>
                    <a:pt x="20812" y="2479"/>
                  </a:cubicBezTo>
                  <a:cubicBezTo>
                    <a:pt x="20666" y="2427"/>
                    <a:pt x="20524" y="2400"/>
                    <a:pt x="20351" y="2387"/>
                  </a:cubicBezTo>
                  <a:cubicBezTo>
                    <a:pt x="20178" y="2374"/>
                    <a:pt x="19973" y="2374"/>
                    <a:pt x="19702" y="2374"/>
                  </a:cubicBezTo>
                  <a:lnTo>
                    <a:pt x="17024" y="2374"/>
                  </a:lnTo>
                  <a:cubicBezTo>
                    <a:pt x="16957" y="1799"/>
                    <a:pt x="16730" y="1243"/>
                    <a:pt x="16339" y="800"/>
                  </a:cubicBezTo>
                  <a:cubicBezTo>
                    <a:pt x="15867" y="266"/>
                    <a:pt x="15249" y="0"/>
                    <a:pt x="14630" y="0"/>
                  </a:cubicBezTo>
                  <a:close/>
                  <a:moveTo>
                    <a:pt x="14630" y="924"/>
                  </a:moveTo>
                  <a:cubicBezTo>
                    <a:pt x="15039" y="924"/>
                    <a:pt x="15449" y="1101"/>
                    <a:pt x="15761" y="1454"/>
                  </a:cubicBezTo>
                  <a:cubicBezTo>
                    <a:pt x="15992" y="1715"/>
                    <a:pt x="16137" y="2037"/>
                    <a:pt x="16196" y="2374"/>
                  </a:cubicBezTo>
                  <a:lnTo>
                    <a:pt x="13064" y="2374"/>
                  </a:lnTo>
                  <a:cubicBezTo>
                    <a:pt x="13124" y="2037"/>
                    <a:pt x="13268" y="1715"/>
                    <a:pt x="13500" y="1454"/>
                  </a:cubicBezTo>
                  <a:cubicBezTo>
                    <a:pt x="13812" y="1101"/>
                    <a:pt x="14221" y="924"/>
                    <a:pt x="14630" y="924"/>
                  </a:cubicBezTo>
                  <a:close/>
                  <a:moveTo>
                    <a:pt x="9049" y="3277"/>
                  </a:moveTo>
                  <a:lnTo>
                    <a:pt x="9051" y="3277"/>
                  </a:lnTo>
                  <a:lnTo>
                    <a:pt x="20211" y="3277"/>
                  </a:lnTo>
                  <a:cubicBezTo>
                    <a:pt x="20282" y="3277"/>
                    <a:pt x="20336" y="3278"/>
                    <a:pt x="20381" y="3281"/>
                  </a:cubicBezTo>
                  <a:cubicBezTo>
                    <a:pt x="20427" y="3285"/>
                    <a:pt x="20464" y="3291"/>
                    <a:pt x="20502" y="3305"/>
                  </a:cubicBezTo>
                  <a:cubicBezTo>
                    <a:pt x="20544" y="3322"/>
                    <a:pt x="20582" y="3350"/>
                    <a:pt x="20613" y="3385"/>
                  </a:cubicBezTo>
                  <a:cubicBezTo>
                    <a:pt x="20644" y="3419"/>
                    <a:pt x="20668" y="3462"/>
                    <a:pt x="20683" y="3509"/>
                  </a:cubicBezTo>
                  <a:cubicBezTo>
                    <a:pt x="20695" y="3553"/>
                    <a:pt x="20701" y="3595"/>
                    <a:pt x="20704" y="3646"/>
                  </a:cubicBezTo>
                  <a:cubicBezTo>
                    <a:pt x="20707" y="3698"/>
                    <a:pt x="20707" y="3759"/>
                    <a:pt x="20707" y="3841"/>
                  </a:cubicBezTo>
                  <a:lnTo>
                    <a:pt x="20707" y="15112"/>
                  </a:lnTo>
                  <a:cubicBezTo>
                    <a:pt x="20707" y="15193"/>
                    <a:pt x="20707" y="15253"/>
                    <a:pt x="20704" y="15304"/>
                  </a:cubicBezTo>
                  <a:cubicBezTo>
                    <a:pt x="20701" y="15356"/>
                    <a:pt x="20695" y="15398"/>
                    <a:pt x="20683" y="15441"/>
                  </a:cubicBezTo>
                  <a:cubicBezTo>
                    <a:pt x="20668" y="15489"/>
                    <a:pt x="20644" y="15531"/>
                    <a:pt x="20613" y="15566"/>
                  </a:cubicBezTo>
                  <a:cubicBezTo>
                    <a:pt x="20582" y="15601"/>
                    <a:pt x="20544" y="15628"/>
                    <a:pt x="20502" y="15646"/>
                  </a:cubicBezTo>
                  <a:cubicBezTo>
                    <a:pt x="20464" y="15659"/>
                    <a:pt x="20427" y="15666"/>
                    <a:pt x="20381" y="15670"/>
                  </a:cubicBezTo>
                  <a:cubicBezTo>
                    <a:pt x="20336" y="15673"/>
                    <a:pt x="20281" y="15674"/>
                    <a:pt x="20209" y="15674"/>
                  </a:cubicBezTo>
                  <a:lnTo>
                    <a:pt x="9049" y="15674"/>
                  </a:lnTo>
                  <a:cubicBezTo>
                    <a:pt x="8978" y="15674"/>
                    <a:pt x="8924" y="15673"/>
                    <a:pt x="8879" y="15670"/>
                  </a:cubicBezTo>
                  <a:cubicBezTo>
                    <a:pt x="8834" y="15666"/>
                    <a:pt x="8796" y="15659"/>
                    <a:pt x="8758" y="15646"/>
                  </a:cubicBezTo>
                  <a:cubicBezTo>
                    <a:pt x="8716" y="15628"/>
                    <a:pt x="8678" y="15601"/>
                    <a:pt x="8648" y="15566"/>
                  </a:cubicBezTo>
                  <a:cubicBezTo>
                    <a:pt x="8617" y="15531"/>
                    <a:pt x="8593" y="15489"/>
                    <a:pt x="8577" y="15441"/>
                  </a:cubicBezTo>
                  <a:cubicBezTo>
                    <a:pt x="8565" y="15398"/>
                    <a:pt x="8559" y="15356"/>
                    <a:pt x="8556" y="15304"/>
                  </a:cubicBezTo>
                  <a:cubicBezTo>
                    <a:pt x="8553" y="15253"/>
                    <a:pt x="8553" y="15191"/>
                    <a:pt x="8553" y="15110"/>
                  </a:cubicBezTo>
                  <a:lnTo>
                    <a:pt x="8553" y="12421"/>
                  </a:lnTo>
                  <a:cubicBezTo>
                    <a:pt x="8569" y="12138"/>
                    <a:pt x="8373" y="11897"/>
                    <a:pt x="8122" y="11890"/>
                  </a:cubicBezTo>
                  <a:cubicBezTo>
                    <a:pt x="7863" y="11884"/>
                    <a:pt x="7653" y="12128"/>
                    <a:pt x="7668" y="12421"/>
                  </a:cubicBezTo>
                  <a:lnTo>
                    <a:pt x="7668" y="14428"/>
                  </a:lnTo>
                  <a:cubicBezTo>
                    <a:pt x="7668" y="14739"/>
                    <a:pt x="7667" y="14973"/>
                    <a:pt x="7679" y="15170"/>
                  </a:cubicBezTo>
                  <a:cubicBezTo>
                    <a:pt x="7691" y="15367"/>
                    <a:pt x="7714" y="15528"/>
                    <a:pt x="7760" y="15693"/>
                  </a:cubicBezTo>
                  <a:cubicBezTo>
                    <a:pt x="7819" y="15874"/>
                    <a:pt x="7911" y="16036"/>
                    <a:pt x="8028" y="16169"/>
                  </a:cubicBezTo>
                  <a:cubicBezTo>
                    <a:pt x="8146" y="16302"/>
                    <a:pt x="8289" y="16406"/>
                    <a:pt x="8449" y="16472"/>
                  </a:cubicBezTo>
                  <a:cubicBezTo>
                    <a:pt x="8595" y="16524"/>
                    <a:pt x="8736" y="16551"/>
                    <a:pt x="8910" y="16564"/>
                  </a:cubicBezTo>
                  <a:cubicBezTo>
                    <a:pt x="9083" y="16577"/>
                    <a:pt x="9287" y="16577"/>
                    <a:pt x="9558" y="16577"/>
                  </a:cubicBezTo>
                  <a:lnTo>
                    <a:pt x="13233" y="16577"/>
                  </a:lnTo>
                  <a:lnTo>
                    <a:pt x="11970" y="20697"/>
                  </a:lnTo>
                  <a:lnTo>
                    <a:pt x="6014" y="20697"/>
                  </a:lnTo>
                  <a:lnTo>
                    <a:pt x="6014" y="9110"/>
                  </a:lnTo>
                  <a:lnTo>
                    <a:pt x="10413" y="9110"/>
                  </a:lnTo>
                  <a:cubicBezTo>
                    <a:pt x="10975" y="9093"/>
                    <a:pt x="11509" y="8824"/>
                    <a:pt x="11897" y="8363"/>
                  </a:cubicBezTo>
                  <a:cubicBezTo>
                    <a:pt x="12257" y="7935"/>
                    <a:pt x="12465" y="7373"/>
                    <a:pt x="12481" y="6782"/>
                  </a:cubicBezTo>
                  <a:cubicBezTo>
                    <a:pt x="12487" y="6631"/>
                    <a:pt x="12441" y="6483"/>
                    <a:pt x="12352" y="6370"/>
                  </a:cubicBezTo>
                  <a:cubicBezTo>
                    <a:pt x="12255" y="6248"/>
                    <a:pt x="12118" y="6178"/>
                    <a:pt x="11973" y="6178"/>
                  </a:cubicBezTo>
                  <a:lnTo>
                    <a:pt x="8562" y="6178"/>
                  </a:lnTo>
                  <a:lnTo>
                    <a:pt x="8553" y="3839"/>
                  </a:lnTo>
                  <a:cubicBezTo>
                    <a:pt x="8553" y="3758"/>
                    <a:pt x="8553" y="3698"/>
                    <a:pt x="8556" y="3646"/>
                  </a:cubicBezTo>
                  <a:cubicBezTo>
                    <a:pt x="8559" y="3595"/>
                    <a:pt x="8565" y="3553"/>
                    <a:pt x="8577" y="3509"/>
                  </a:cubicBezTo>
                  <a:cubicBezTo>
                    <a:pt x="8593" y="3462"/>
                    <a:pt x="8617" y="3419"/>
                    <a:pt x="8648" y="3385"/>
                  </a:cubicBezTo>
                  <a:cubicBezTo>
                    <a:pt x="8678" y="3350"/>
                    <a:pt x="8716" y="3322"/>
                    <a:pt x="8758" y="3305"/>
                  </a:cubicBezTo>
                  <a:cubicBezTo>
                    <a:pt x="8796" y="3292"/>
                    <a:pt x="8833" y="3285"/>
                    <a:pt x="8878" y="3281"/>
                  </a:cubicBezTo>
                  <a:cubicBezTo>
                    <a:pt x="8924" y="3278"/>
                    <a:pt x="8978" y="3277"/>
                    <a:pt x="9049" y="3277"/>
                  </a:cubicBezTo>
                  <a:close/>
                  <a:moveTo>
                    <a:pt x="3716" y="3517"/>
                  </a:moveTo>
                  <a:cubicBezTo>
                    <a:pt x="4013" y="3517"/>
                    <a:pt x="4310" y="3646"/>
                    <a:pt x="4537" y="3902"/>
                  </a:cubicBezTo>
                  <a:cubicBezTo>
                    <a:pt x="4990" y="4415"/>
                    <a:pt x="4990" y="5247"/>
                    <a:pt x="4537" y="5760"/>
                  </a:cubicBezTo>
                  <a:cubicBezTo>
                    <a:pt x="4084" y="6273"/>
                    <a:pt x="3348" y="6273"/>
                    <a:pt x="2895" y="5760"/>
                  </a:cubicBezTo>
                  <a:cubicBezTo>
                    <a:pt x="2442" y="5247"/>
                    <a:pt x="2442" y="4415"/>
                    <a:pt x="2895" y="3902"/>
                  </a:cubicBezTo>
                  <a:cubicBezTo>
                    <a:pt x="3122" y="3646"/>
                    <a:pt x="3419" y="3517"/>
                    <a:pt x="3716" y="3517"/>
                  </a:cubicBezTo>
                  <a:close/>
                  <a:moveTo>
                    <a:pt x="3888" y="7101"/>
                  </a:moveTo>
                  <a:lnTo>
                    <a:pt x="11576" y="7101"/>
                  </a:lnTo>
                  <a:cubicBezTo>
                    <a:pt x="11535" y="7343"/>
                    <a:pt x="11434" y="7568"/>
                    <a:pt x="11286" y="7750"/>
                  </a:cubicBezTo>
                  <a:cubicBezTo>
                    <a:pt x="11069" y="8016"/>
                    <a:pt x="10766" y="8172"/>
                    <a:pt x="10445" y="8181"/>
                  </a:cubicBezTo>
                  <a:lnTo>
                    <a:pt x="5628" y="8174"/>
                  </a:lnTo>
                  <a:cubicBezTo>
                    <a:pt x="5528" y="8172"/>
                    <a:pt x="5429" y="8208"/>
                    <a:pt x="5349" y="8277"/>
                  </a:cubicBezTo>
                  <a:cubicBezTo>
                    <a:pt x="5256" y="8357"/>
                    <a:pt x="5194" y="8476"/>
                    <a:pt x="5177" y="8607"/>
                  </a:cubicBezTo>
                  <a:lnTo>
                    <a:pt x="5177" y="20697"/>
                  </a:lnTo>
                  <a:lnTo>
                    <a:pt x="4271" y="20697"/>
                  </a:lnTo>
                  <a:lnTo>
                    <a:pt x="4271" y="15303"/>
                  </a:lnTo>
                  <a:cubicBezTo>
                    <a:pt x="4271" y="15041"/>
                    <a:pt x="4084" y="14829"/>
                    <a:pt x="3852" y="14829"/>
                  </a:cubicBezTo>
                  <a:cubicBezTo>
                    <a:pt x="3621" y="14829"/>
                    <a:pt x="3433" y="15041"/>
                    <a:pt x="3433" y="15303"/>
                  </a:cubicBezTo>
                  <a:lnTo>
                    <a:pt x="3433" y="20697"/>
                  </a:lnTo>
                  <a:lnTo>
                    <a:pt x="2534" y="20697"/>
                  </a:lnTo>
                  <a:lnTo>
                    <a:pt x="2534" y="10500"/>
                  </a:lnTo>
                  <a:cubicBezTo>
                    <a:pt x="2534" y="10238"/>
                    <a:pt x="2346" y="10026"/>
                    <a:pt x="2115" y="10026"/>
                  </a:cubicBezTo>
                  <a:cubicBezTo>
                    <a:pt x="1883" y="10026"/>
                    <a:pt x="1696" y="10238"/>
                    <a:pt x="1696" y="10500"/>
                  </a:cubicBezTo>
                  <a:lnTo>
                    <a:pt x="1696" y="15054"/>
                  </a:lnTo>
                  <a:lnTo>
                    <a:pt x="1628" y="15054"/>
                  </a:lnTo>
                  <a:cubicBezTo>
                    <a:pt x="1382" y="15009"/>
                    <a:pt x="1161" y="14854"/>
                    <a:pt x="1015" y="14624"/>
                  </a:cubicBezTo>
                  <a:cubicBezTo>
                    <a:pt x="913" y="14462"/>
                    <a:pt x="854" y="14270"/>
                    <a:pt x="845" y="14072"/>
                  </a:cubicBezTo>
                  <a:lnTo>
                    <a:pt x="845" y="10440"/>
                  </a:lnTo>
                  <a:cubicBezTo>
                    <a:pt x="844" y="9528"/>
                    <a:pt x="1173" y="8657"/>
                    <a:pt x="1754" y="8027"/>
                  </a:cubicBezTo>
                  <a:cubicBezTo>
                    <a:pt x="2327" y="7406"/>
                    <a:pt x="3096" y="7072"/>
                    <a:pt x="3888" y="7101"/>
                  </a:cubicBezTo>
                  <a:close/>
                  <a:moveTo>
                    <a:pt x="19295" y="7327"/>
                  </a:moveTo>
                  <a:cubicBezTo>
                    <a:pt x="19193" y="7327"/>
                    <a:pt x="19091" y="7371"/>
                    <a:pt x="19013" y="7460"/>
                  </a:cubicBezTo>
                  <a:cubicBezTo>
                    <a:pt x="18858" y="7636"/>
                    <a:pt x="18858" y="7922"/>
                    <a:pt x="19013" y="8098"/>
                  </a:cubicBezTo>
                  <a:cubicBezTo>
                    <a:pt x="19169" y="8274"/>
                    <a:pt x="19422" y="8274"/>
                    <a:pt x="19578" y="8098"/>
                  </a:cubicBezTo>
                  <a:cubicBezTo>
                    <a:pt x="19734" y="7922"/>
                    <a:pt x="19734" y="7636"/>
                    <a:pt x="19578" y="7460"/>
                  </a:cubicBezTo>
                  <a:cubicBezTo>
                    <a:pt x="19500" y="7371"/>
                    <a:pt x="19397" y="7327"/>
                    <a:pt x="19295" y="7327"/>
                  </a:cubicBezTo>
                  <a:close/>
                  <a:moveTo>
                    <a:pt x="18079" y="8727"/>
                  </a:moveTo>
                  <a:cubicBezTo>
                    <a:pt x="17966" y="8717"/>
                    <a:pt x="17849" y="8758"/>
                    <a:pt x="17760" y="8854"/>
                  </a:cubicBezTo>
                  <a:lnTo>
                    <a:pt x="15892" y="10967"/>
                  </a:lnTo>
                  <a:lnTo>
                    <a:pt x="15219" y="10206"/>
                  </a:lnTo>
                  <a:cubicBezTo>
                    <a:pt x="15139" y="10115"/>
                    <a:pt x="15029" y="10066"/>
                    <a:pt x="14916" y="10069"/>
                  </a:cubicBezTo>
                  <a:cubicBezTo>
                    <a:pt x="14810" y="10073"/>
                    <a:pt x="14710" y="10121"/>
                    <a:pt x="14636" y="10206"/>
                  </a:cubicBezTo>
                  <a:lnTo>
                    <a:pt x="12299" y="12850"/>
                  </a:lnTo>
                  <a:lnTo>
                    <a:pt x="11645" y="12111"/>
                  </a:lnTo>
                  <a:cubicBezTo>
                    <a:pt x="11573" y="12029"/>
                    <a:pt x="11476" y="11981"/>
                    <a:pt x="11374" y="11977"/>
                  </a:cubicBezTo>
                  <a:cubicBezTo>
                    <a:pt x="11262" y="11972"/>
                    <a:pt x="11153" y="12021"/>
                    <a:pt x="11074" y="12111"/>
                  </a:cubicBezTo>
                  <a:lnTo>
                    <a:pt x="9806" y="13546"/>
                  </a:lnTo>
                  <a:cubicBezTo>
                    <a:pt x="9679" y="13714"/>
                    <a:pt x="9678" y="13961"/>
                    <a:pt x="9804" y="14129"/>
                  </a:cubicBezTo>
                  <a:cubicBezTo>
                    <a:pt x="9954" y="14329"/>
                    <a:pt x="10220" y="14349"/>
                    <a:pt x="10391" y="14173"/>
                  </a:cubicBezTo>
                  <a:lnTo>
                    <a:pt x="11337" y="13094"/>
                  </a:lnTo>
                  <a:lnTo>
                    <a:pt x="12029" y="13879"/>
                  </a:lnTo>
                  <a:cubicBezTo>
                    <a:pt x="12093" y="13949"/>
                    <a:pt x="12178" y="13991"/>
                    <a:pt x="12268" y="13995"/>
                  </a:cubicBezTo>
                  <a:cubicBezTo>
                    <a:pt x="12369" y="14001"/>
                    <a:pt x="12468" y="13958"/>
                    <a:pt x="12540" y="13879"/>
                  </a:cubicBezTo>
                  <a:lnTo>
                    <a:pt x="14918" y="11188"/>
                  </a:lnTo>
                  <a:lnTo>
                    <a:pt x="15621" y="11982"/>
                  </a:lnTo>
                  <a:cubicBezTo>
                    <a:pt x="15691" y="12067"/>
                    <a:pt x="15789" y="12114"/>
                    <a:pt x="15891" y="12114"/>
                  </a:cubicBezTo>
                  <a:cubicBezTo>
                    <a:pt x="15992" y="12113"/>
                    <a:pt x="16089" y="12066"/>
                    <a:pt x="16158" y="11982"/>
                  </a:cubicBezTo>
                  <a:lnTo>
                    <a:pt x="18341" y="9512"/>
                  </a:lnTo>
                  <a:cubicBezTo>
                    <a:pt x="18485" y="9350"/>
                    <a:pt x="18500" y="9093"/>
                    <a:pt x="18376" y="8910"/>
                  </a:cubicBezTo>
                  <a:cubicBezTo>
                    <a:pt x="18301" y="8799"/>
                    <a:pt x="18192" y="8737"/>
                    <a:pt x="18079" y="8727"/>
                  </a:cubicBezTo>
                  <a:close/>
                  <a:moveTo>
                    <a:pt x="8130" y="10048"/>
                  </a:moveTo>
                  <a:cubicBezTo>
                    <a:pt x="8017" y="10048"/>
                    <a:pt x="7904" y="10097"/>
                    <a:pt x="7818" y="10194"/>
                  </a:cubicBezTo>
                  <a:cubicBezTo>
                    <a:pt x="7645" y="10389"/>
                    <a:pt x="7645" y="10706"/>
                    <a:pt x="7818" y="10901"/>
                  </a:cubicBezTo>
                  <a:cubicBezTo>
                    <a:pt x="7990" y="11096"/>
                    <a:pt x="8270" y="11096"/>
                    <a:pt x="8442" y="10901"/>
                  </a:cubicBezTo>
                  <a:cubicBezTo>
                    <a:pt x="8615" y="10706"/>
                    <a:pt x="8615" y="10389"/>
                    <a:pt x="8442" y="10194"/>
                  </a:cubicBezTo>
                  <a:cubicBezTo>
                    <a:pt x="8356" y="10097"/>
                    <a:pt x="8243" y="10048"/>
                    <a:pt x="8130" y="10048"/>
                  </a:cubicBezTo>
                  <a:close/>
                  <a:moveTo>
                    <a:pt x="14077" y="16577"/>
                  </a:moveTo>
                  <a:lnTo>
                    <a:pt x="15538" y="16577"/>
                  </a:lnTo>
                  <a:lnTo>
                    <a:pt x="16746" y="20697"/>
                  </a:lnTo>
                  <a:lnTo>
                    <a:pt x="12814" y="20697"/>
                  </a:lnTo>
                  <a:lnTo>
                    <a:pt x="14077" y="16577"/>
                  </a:lnTo>
                  <a:close/>
                </a:path>
              </a:pathLst>
            </a:custGeom>
            <a:solidFill>
              <a:srgbClr val="A4EA7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0819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6"/>
          <p:cNvSpPr txBox="1"/>
          <p:nvPr/>
        </p:nvSpPr>
        <p:spPr>
          <a:xfrm>
            <a:off x="3583783" y="956222"/>
            <a:ext cx="5560218" cy="60016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TW" sz="2800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1.</a:t>
            </a:r>
            <a:r>
              <a:rPr lang="zh-TW" altLang="en-US" sz="2800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800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Establishing Gospel Living—Gospel </a:t>
            </a:r>
          </a:p>
          <a:p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建立福音生活</a:t>
            </a:r>
            <a:r>
              <a:rPr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endParaRPr lang="en-US" altLang="zh-TW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TW" sz="2800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2. Pursuing the Truth</a:t>
            </a:r>
          </a:p>
          <a:p>
            <a:r>
              <a:rPr lang="en-US" altLang="zh-TW" sz="2800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—Recovery Version Study Group</a:t>
            </a:r>
          </a:p>
          <a:p>
            <a:r>
              <a:rPr lang="en-US" altLang="zh-TW" sz="2800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— Home and Small Group.</a:t>
            </a:r>
          </a:p>
          <a:p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追求真理－恢复本圣经读经小组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家与排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solidFill>
                <a:schemeClr val="bg1"/>
              </a:solidFill>
              <a:latin typeface="Heiti TC Light" charset="-120"/>
              <a:ea typeface="Heiti TC Light" charset="-120"/>
              <a:cs typeface="Heiti TC Light" charset="-120"/>
            </a:endParaRPr>
          </a:p>
          <a:p>
            <a:r>
              <a:rPr lang="en-US" altLang="zh-TW" sz="2800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3. Short-term Full-time Training </a:t>
            </a:r>
            <a:endParaRPr lang="en-US" altLang="zh-TW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短期全时间训练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3" name="image15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020" y="4000221"/>
            <a:ext cx="3218187" cy="2830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70EC332D-D366-479B-8241-96EB0DF28048}"/>
              </a:ext>
            </a:extLst>
          </p:cNvPr>
          <p:cNvGrpSpPr/>
          <p:nvPr/>
        </p:nvGrpSpPr>
        <p:grpSpPr>
          <a:xfrm>
            <a:off x="383853" y="363397"/>
            <a:ext cx="4959933" cy="892552"/>
            <a:chOff x="4519994" y="1802199"/>
            <a:chExt cx="4395760" cy="89255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1FD9E518-E65A-4CBD-8E17-57F9B25CF550}"/>
                </a:ext>
              </a:extLst>
            </p:cNvPr>
            <p:cNvSpPr/>
            <p:nvPr/>
          </p:nvSpPr>
          <p:spPr>
            <a:xfrm>
              <a:off x="5278226" y="1802199"/>
              <a:ext cx="363752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Campus Work</a:t>
              </a:r>
            </a:p>
            <a:p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校园工作</a:t>
              </a:r>
              <a:endPara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xmlns="" id="{5D2788F2-C268-4EAC-BC8C-2255EF33C5E6}"/>
                </a:ext>
              </a:extLst>
            </p:cNvPr>
            <p:cNvSpPr/>
            <p:nvPr/>
          </p:nvSpPr>
          <p:spPr>
            <a:xfrm>
              <a:off x="4519994" y="1838122"/>
              <a:ext cx="720000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4630" y="0"/>
                  </a:moveTo>
                  <a:cubicBezTo>
                    <a:pt x="14012" y="0"/>
                    <a:pt x="13394" y="266"/>
                    <a:pt x="12922" y="800"/>
                  </a:cubicBezTo>
                  <a:cubicBezTo>
                    <a:pt x="12531" y="1243"/>
                    <a:pt x="12303" y="1799"/>
                    <a:pt x="12236" y="2374"/>
                  </a:cubicBezTo>
                  <a:lnTo>
                    <a:pt x="9567" y="2374"/>
                  </a:lnTo>
                  <a:lnTo>
                    <a:pt x="9558" y="2374"/>
                  </a:lnTo>
                  <a:cubicBezTo>
                    <a:pt x="9286" y="2374"/>
                    <a:pt x="9081" y="2375"/>
                    <a:pt x="8908" y="2388"/>
                  </a:cubicBezTo>
                  <a:cubicBezTo>
                    <a:pt x="8735" y="2401"/>
                    <a:pt x="8594" y="2427"/>
                    <a:pt x="8449" y="2479"/>
                  </a:cubicBezTo>
                  <a:cubicBezTo>
                    <a:pt x="8289" y="2545"/>
                    <a:pt x="8146" y="2649"/>
                    <a:pt x="8028" y="2782"/>
                  </a:cubicBezTo>
                  <a:cubicBezTo>
                    <a:pt x="7911" y="2915"/>
                    <a:pt x="7819" y="3077"/>
                    <a:pt x="7760" y="3258"/>
                  </a:cubicBezTo>
                  <a:cubicBezTo>
                    <a:pt x="7714" y="3423"/>
                    <a:pt x="7691" y="3584"/>
                    <a:pt x="7679" y="3779"/>
                  </a:cubicBezTo>
                  <a:cubicBezTo>
                    <a:pt x="7667" y="3975"/>
                    <a:pt x="7668" y="4207"/>
                    <a:pt x="7668" y="4513"/>
                  </a:cubicBezTo>
                  <a:lnTo>
                    <a:pt x="7675" y="6178"/>
                  </a:lnTo>
                  <a:lnTo>
                    <a:pt x="5282" y="6178"/>
                  </a:lnTo>
                  <a:cubicBezTo>
                    <a:pt x="5870" y="5305"/>
                    <a:pt x="5813" y="4054"/>
                    <a:pt x="5108" y="3256"/>
                  </a:cubicBezTo>
                  <a:cubicBezTo>
                    <a:pt x="4724" y="2821"/>
                    <a:pt x="4220" y="2603"/>
                    <a:pt x="3716" y="2603"/>
                  </a:cubicBezTo>
                  <a:cubicBezTo>
                    <a:pt x="3213" y="2603"/>
                    <a:pt x="2709" y="2821"/>
                    <a:pt x="2324" y="3256"/>
                  </a:cubicBezTo>
                  <a:cubicBezTo>
                    <a:pt x="1556" y="4126"/>
                    <a:pt x="1556" y="5536"/>
                    <a:pt x="2324" y="6406"/>
                  </a:cubicBezTo>
                  <a:cubicBezTo>
                    <a:pt x="2353" y="6438"/>
                    <a:pt x="2383" y="6467"/>
                    <a:pt x="2412" y="6497"/>
                  </a:cubicBezTo>
                  <a:cubicBezTo>
                    <a:pt x="1750" y="6767"/>
                    <a:pt x="1170" y="7247"/>
                    <a:pt x="744" y="7881"/>
                  </a:cubicBezTo>
                  <a:cubicBezTo>
                    <a:pt x="287" y="8561"/>
                    <a:pt x="27" y="9386"/>
                    <a:pt x="1" y="10240"/>
                  </a:cubicBezTo>
                  <a:lnTo>
                    <a:pt x="1" y="13932"/>
                  </a:lnTo>
                  <a:cubicBezTo>
                    <a:pt x="-7" y="14381"/>
                    <a:pt x="117" y="14819"/>
                    <a:pt x="355" y="15179"/>
                  </a:cubicBezTo>
                  <a:cubicBezTo>
                    <a:pt x="662" y="15643"/>
                    <a:pt x="1129" y="15938"/>
                    <a:pt x="1640" y="15989"/>
                  </a:cubicBezTo>
                  <a:lnTo>
                    <a:pt x="1696" y="15989"/>
                  </a:lnTo>
                  <a:lnTo>
                    <a:pt x="1696" y="20697"/>
                  </a:lnTo>
                  <a:lnTo>
                    <a:pt x="627" y="20697"/>
                  </a:lnTo>
                  <a:cubicBezTo>
                    <a:pt x="407" y="20697"/>
                    <a:pt x="228" y="20900"/>
                    <a:pt x="228" y="21149"/>
                  </a:cubicBezTo>
                  <a:cubicBezTo>
                    <a:pt x="228" y="21398"/>
                    <a:pt x="407" y="21600"/>
                    <a:pt x="627" y="21600"/>
                  </a:cubicBezTo>
                  <a:lnTo>
                    <a:pt x="20830" y="21600"/>
                  </a:lnTo>
                  <a:cubicBezTo>
                    <a:pt x="21050" y="21600"/>
                    <a:pt x="21230" y="21398"/>
                    <a:pt x="21230" y="21149"/>
                  </a:cubicBezTo>
                  <a:cubicBezTo>
                    <a:pt x="21230" y="20900"/>
                    <a:pt x="21050" y="20697"/>
                    <a:pt x="20830" y="20697"/>
                  </a:cubicBezTo>
                  <a:lnTo>
                    <a:pt x="17587" y="20697"/>
                  </a:lnTo>
                  <a:lnTo>
                    <a:pt x="16378" y="16577"/>
                  </a:lnTo>
                  <a:lnTo>
                    <a:pt x="19694" y="16577"/>
                  </a:lnTo>
                  <a:cubicBezTo>
                    <a:pt x="19969" y="16577"/>
                    <a:pt x="20175" y="16577"/>
                    <a:pt x="20349" y="16564"/>
                  </a:cubicBezTo>
                  <a:cubicBezTo>
                    <a:pt x="20524" y="16551"/>
                    <a:pt x="20666" y="16524"/>
                    <a:pt x="20812" y="16472"/>
                  </a:cubicBezTo>
                  <a:cubicBezTo>
                    <a:pt x="20972" y="16406"/>
                    <a:pt x="21115" y="16302"/>
                    <a:pt x="21232" y="16169"/>
                  </a:cubicBezTo>
                  <a:cubicBezTo>
                    <a:pt x="21350" y="16036"/>
                    <a:pt x="21442" y="15874"/>
                    <a:pt x="21500" y="15693"/>
                  </a:cubicBezTo>
                  <a:cubicBezTo>
                    <a:pt x="21546" y="15528"/>
                    <a:pt x="21570" y="15367"/>
                    <a:pt x="21581" y="15171"/>
                  </a:cubicBezTo>
                  <a:cubicBezTo>
                    <a:pt x="21593" y="14976"/>
                    <a:pt x="21593" y="14744"/>
                    <a:pt x="21593" y="14438"/>
                  </a:cubicBezTo>
                  <a:lnTo>
                    <a:pt x="21593" y="4523"/>
                  </a:lnTo>
                  <a:cubicBezTo>
                    <a:pt x="21593" y="4211"/>
                    <a:pt x="21593" y="3978"/>
                    <a:pt x="21581" y="3781"/>
                  </a:cubicBezTo>
                  <a:cubicBezTo>
                    <a:pt x="21570" y="3584"/>
                    <a:pt x="21546" y="3423"/>
                    <a:pt x="21500" y="3258"/>
                  </a:cubicBezTo>
                  <a:cubicBezTo>
                    <a:pt x="21442" y="3077"/>
                    <a:pt x="21350" y="2915"/>
                    <a:pt x="21232" y="2782"/>
                  </a:cubicBezTo>
                  <a:cubicBezTo>
                    <a:pt x="21115" y="2649"/>
                    <a:pt x="20972" y="2545"/>
                    <a:pt x="20812" y="2479"/>
                  </a:cubicBezTo>
                  <a:cubicBezTo>
                    <a:pt x="20666" y="2427"/>
                    <a:pt x="20524" y="2400"/>
                    <a:pt x="20351" y="2387"/>
                  </a:cubicBezTo>
                  <a:cubicBezTo>
                    <a:pt x="20178" y="2374"/>
                    <a:pt x="19973" y="2374"/>
                    <a:pt x="19702" y="2374"/>
                  </a:cubicBezTo>
                  <a:lnTo>
                    <a:pt x="17024" y="2374"/>
                  </a:lnTo>
                  <a:cubicBezTo>
                    <a:pt x="16957" y="1799"/>
                    <a:pt x="16730" y="1243"/>
                    <a:pt x="16339" y="800"/>
                  </a:cubicBezTo>
                  <a:cubicBezTo>
                    <a:pt x="15867" y="266"/>
                    <a:pt x="15249" y="0"/>
                    <a:pt x="14630" y="0"/>
                  </a:cubicBezTo>
                  <a:close/>
                  <a:moveTo>
                    <a:pt x="14630" y="924"/>
                  </a:moveTo>
                  <a:cubicBezTo>
                    <a:pt x="15039" y="924"/>
                    <a:pt x="15449" y="1101"/>
                    <a:pt x="15761" y="1454"/>
                  </a:cubicBezTo>
                  <a:cubicBezTo>
                    <a:pt x="15992" y="1715"/>
                    <a:pt x="16137" y="2037"/>
                    <a:pt x="16196" y="2374"/>
                  </a:cubicBezTo>
                  <a:lnTo>
                    <a:pt x="13064" y="2374"/>
                  </a:lnTo>
                  <a:cubicBezTo>
                    <a:pt x="13124" y="2037"/>
                    <a:pt x="13268" y="1715"/>
                    <a:pt x="13500" y="1454"/>
                  </a:cubicBezTo>
                  <a:cubicBezTo>
                    <a:pt x="13812" y="1101"/>
                    <a:pt x="14221" y="924"/>
                    <a:pt x="14630" y="924"/>
                  </a:cubicBezTo>
                  <a:close/>
                  <a:moveTo>
                    <a:pt x="9049" y="3277"/>
                  </a:moveTo>
                  <a:lnTo>
                    <a:pt x="9051" y="3277"/>
                  </a:lnTo>
                  <a:lnTo>
                    <a:pt x="20211" y="3277"/>
                  </a:lnTo>
                  <a:cubicBezTo>
                    <a:pt x="20282" y="3277"/>
                    <a:pt x="20336" y="3278"/>
                    <a:pt x="20381" y="3281"/>
                  </a:cubicBezTo>
                  <a:cubicBezTo>
                    <a:pt x="20427" y="3285"/>
                    <a:pt x="20464" y="3291"/>
                    <a:pt x="20502" y="3305"/>
                  </a:cubicBezTo>
                  <a:cubicBezTo>
                    <a:pt x="20544" y="3322"/>
                    <a:pt x="20582" y="3350"/>
                    <a:pt x="20613" y="3385"/>
                  </a:cubicBezTo>
                  <a:cubicBezTo>
                    <a:pt x="20644" y="3419"/>
                    <a:pt x="20668" y="3462"/>
                    <a:pt x="20683" y="3509"/>
                  </a:cubicBezTo>
                  <a:cubicBezTo>
                    <a:pt x="20695" y="3553"/>
                    <a:pt x="20701" y="3595"/>
                    <a:pt x="20704" y="3646"/>
                  </a:cubicBezTo>
                  <a:cubicBezTo>
                    <a:pt x="20707" y="3698"/>
                    <a:pt x="20707" y="3759"/>
                    <a:pt x="20707" y="3841"/>
                  </a:cubicBezTo>
                  <a:lnTo>
                    <a:pt x="20707" y="15112"/>
                  </a:lnTo>
                  <a:cubicBezTo>
                    <a:pt x="20707" y="15193"/>
                    <a:pt x="20707" y="15253"/>
                    <a:pt x="20704" y="15304"/>
                  </a:cubicBezTo>
                  <a:cubicBezTo>
                    <a:pt x="20701" y="15356"/>
                    <a:pt x="20695" y="15398"/>
                    <a:pt x="20683" y="15441"/>
                  </a:cubicBezTo>
                  <a:cubicBezTo>
                    <a:pt x="20668" y="15489"/>
                    <a:pt x="20644" y="15531"/>
                    <a:pt x="20613" y="15566"/>
                  </a:cubicBezTo>
                  <a:cubicBezTo>
                    <a:pt x="20582" y="15601"/>
                    <a:pt x="20544" y="15628"/>
                    <a:pt x="20502" y="15646"/>
                  </a:cubicBezTo>
                  <a:cubicBezTo>
                    <a:pt x="20464" y="15659"/>
                    <a:pt x="20427" y="15666"/>
                    <a:pt x="20381" y="15670"/>
                  </a:cubicBezTo>
                  <a:cubicBezTo>
                    <a:pt x="20336" y="15673"/>
                    <a:pt x="20281" y="15674"/>
                    <a:pt x="20209" y="15674"/>
                  </a:cubicBezTo>
                  <a:lnTo>
                    <a:pt x="9049" y="15674"/>
                  </a:lnTo>
                  <a:cubicBezTo>
                    <a:pt x="8978" y="15674"/>
                    <a:pt x="8924" y="15673"/>
                    <a:pt x="8879" y="15670"/>
                  </a:cubicBezTo>
                  <a:cubicBezTo>
                    <a:pt x="8834" y="15666"/>
                    <a:pt x="8796" y="15659"/>
                    <a:pt x="8758" y="15646"/>
                  </a:cubicBezTo>
                  <a:cubicBezTo>
                    <a:pt x="8716" y="15628"/>
                    <a:pt x="8678" y="15601"/>
                    <a:pt x="8648" y="15566"/>
                  </a:cubicBezTo>
                  <a:cubicBezTo>
                    <a:pt x="8617" y="15531"/>
                    <a:pt x="8593" y="15489"/>
                    <a:pt x="8577" y="15441"/>
                  </a:cubicBezTo>
                  <a:cubicBezTo>
                    <a:pt x="8565" y="15398"/>
                    <a:pt x="8559" y="15356"/>
                    <a:pt x="8556" y="15304"/>
                  </a:cubicBezTo>
                  <a:cubicBezTo>
                    <a:pt x="8553" y="15253"/>
                    <a:pt x="8553" y="15191"/>
                    <a:pt x="8553" y="15110"/>
                  </a:cubicBezTo>
                  <a:lnTo>
                    <a:pt x="8553" y="12421"/>
                  </a:lnTo>
                  <a:cubicBezTo>
                    <a:pt x="8569" y="12138"/>
                    <a:pt x="8373" y="11897"/>
                    <a:pt x="8122" y="11890"/>
                  </a:cubicBezTo>
                  <a:cubicBezTo>
                    <a:pt x="7863" y="11884"/>
                    <a:pt x="7653" y="12128"/>
                    <a:pt x="7668" y="12421"/>
                  </a:cubicBezTo>
                  <a:lnTo>
                    <a:pt x="7668" y="14428"/>
                  </a:lnTo>
                  <a:cubicBezTo>
                    <a:pt x="7668" y="14739"/>
                    <a:pt x="7667" y="14973"/>
                    <a:pt x="7679" y="15170"/>
                  </a:cubicBezTo>
                  <a:cubicBezTo>
                    <a:pt x="7691" y="15367"/>
                    <a:pt x="7714" y="15528"/>
                    <a:pt x="7760" y="15693"/>
                  </a:cubicBezTo>
                  <a:cubicBezTo>
                    <a:pt x="7819" y="15874"/>
                    <a:pt x="7911" y="16036"/>
                    <a:pt x="8028" y="16169"/>
                  </a:cubicBezTo>
                  <a:cubicBezTo>
                    <a:pt x="8146" y="16302"/>
                    <a:pt x="8289" y="16406"/>
                    <a:pt x="8449" y="16472"/>
                  </a:cubicBezTo>
                  <a:cubicBezTo>
                    <a:pt x="8595" y="16524"/>
                    <a:pt x="8736" y="16551"/>
                    <a:pt x="8910" y="16564"/>
                  </a:cubicBezTo>
                  <a:cubicBezTo>
                    <a:pt x="9083" y="16577"/>
                    <a:pt x="9287" y="16577"/>
                    <a:pt x="9558" y="16577"/>
                  </a:cubicBezTo>
                  <a:lnTo>
                    <a:pt x="13233" y="16577"/>
                  </a:lnTo>
                  <a:lnTo>
                    <a:pt x="11970" y="20697"/>
                  </a:lnTo>
                  <a:lnTo>
                    <a:pt x="6014" y="20697"/>
                  </a:lnTo>
                  <a:lnTo>
                    <a:pt x="6014" y="9110"/>
                  </a:lnTo>
                  <a:lnTo>
                    <a:pt x="10413" y="9110"/>
                  </a:lnTo>
                  <a:cubicBezTo>
                    <a:pt x="10975" y="9093"/>
                    <a:pt x="11509" y="8824"/>
                    <a:pt x="11897" y="8363"/>
                  </a:cubicBezTo>
                  <a:cubicBezTo>
                    <a:pt x="12257" y="7935"/>
                    <a:pt x="12465" y="7373"/>
                    <a:pt x="12481" y="6782"/>
                  </a:cubicBezTo>
                  <a:cubicBezTo>
                    <a:pt x="12487" y="6631"/>
                    <a:pt x="12441" y="6483"/>
                    <a:pt x="12352" y="6370"/>
                  </a:cubicBezTo>
                  <a:cubicBezTo>
                    <a:pt x="12255" y="6248"/>
                    <a:pt x="12118" y="6178"/>
                    <a:pt x="11973" y="6178"/>
                  </a:cubicBezTo>
                  <a:lnTo>
                    <a:pt x="8562" y="6178"/>
                  </a:lnTo>
                  <a:lnTo>
                    <a:pt x="8553" y="3839"/>
                  </a:lnTo>
                  <a:cubicBezTo>
                    <a:pt x="8553" y="3758"/>
                    <a:pt x="8553" y="3698"/>
                    <a:pt x="8556" y="3646"/>
                  </a:cubicBezTo>
                  <a:cubicBezTo>
                    <a:pt x="8559" y="3595"/>
                    <a:pt x="8565" y="3553"/>
                    <a:pt x="8577" y="3509"/>
                  </a:cubicBezTo>
                  <a:cubicBezTo>
                    <a:pt x="8593" y="3462"/>
                    <a:pt x="8617" y="3419"/>
                    <a:pt x="8648" y="3385"/>
                  </a:cubicBezTo>
                  <a:cubicBezTo>
                    <a:pt x="8678" y="3350"/>
                    <a:pt x="8716" y="3322"/>
                    <a:pt x="8758" y="3305"/>
                  </a:cubicBezTo>
                  <a:cubicBezTo>
                    <a:pt x="8796" y="3292"/>
                    <a:pt x="8833" y="3285"/>
                    <a:pt x="8878" y="3281"/>
                  </a:cubicBezTo>
                  <a:cubicBezTo>
                    <a:pt x="8924" y="3278"/>
                    <a:pt x="8978" y="3277"/>
                    <a:pt x="9049" y="3277"/>
                  </a:cubicBezTo>
                  <a:close/>
                  <a:moveTo>
                    <a:pt x="3716" y="3517"/>
                  </a:moveTo>
                  <a:cubicBezTo>
                    <a:pt x="4013" y="3517"/>
                    <a:pt x="4310" y="3646"/>
                    <a:pt x="4537" y="3902"/>
                  </a:cubicBezTo>
                  <a:cubicBezTo>
                    <a:pt x="4990" y="4415"/>
                    <a:pt x="4990" y="5247"/>
                    <a:pt x="4537" y="5760"/>
                  </a:cubicBezTo>
                  <a:cubicBezTo>
                    <a:pt x="4084" y="6273"/>
                    <a:pt x="3348" y="6273"/>
                    <a:pt x="2895" y="5760"/>
                  </a:cubicBezTo>
                  <a:cubicBezTo>
                    <a:pt x="2442" y="5247"/>
                    <a:pt x="2442" y="4415"/>
                    <a:pt x="2895" y="3902"/>
                  </a:cubicBezTo>
                  <a:cubicBezTo>
                    <a:pt x="3122" y="3646"/>
                    <a:pt x="3419" y="3517"/>
                    <a:pt x="3716" y="3517"/>
                  </a:cubicBezTo>
                  <a:close/>
                  <a:moveTo>
                    <a:pt x="3888" y="7101"/>
                  </a:moveTo>
                  <a:lnTo>
                    <a:pt x="11576" y="7101"/>
                  </a:lnTo>
                  <a:cubicBezTo>
                    <a:pt x="11535" y="7343"/>
                    <a:pt x="11434" y="7568"/>
                    <a:pt x="11286" y="7750"/>
                  </a:cubicBezTo>
                  <a:cubicBezTo>
                    <a:pt x="11069" y="8016"/>
                    <a:pt x="10766" y="8172"/>
                    <a:pt x="10445" y="8181"/>
                  </a:cubicBezTo>
                  <a:lnTo>
                    <a:pt x="5628" y="8174"/>
                  </a:lnTo>
                  <a:cubicBezTo>
                    <a:pt x="5528" y="8172"/>
                    <a:pt x="5429" y="8208"/>
                    <a:pt x="5349" y="8277"/>
                  </a:cubicBezTo>
                  <a:cubicBezTo>
                    <a:pt x="5256" y="8357"/>
                    <a:pt x="5194" y="8476"/>
                    <a:pt x="5177" y="8607"/>
                  </a:cubicBezTo>
                  <a:lnTo>
                    <a:pt x="5177" y="20697"/>
                  </a:lnTo>
                  <a:lnTo>
                    <a:pt x="4271" y="20697"/>
                  </a:lnTo>
                  <a:lnTo>
                    <a:pt x="4271" y="15303"/>
                  </a:lnTo>
                  <a:cubicBezTo>
                    <a:pt x="4271" y="15041"/>
                    <a:pt x="4084" y="14829"/>
                    <a:pt x="3852" y="14829"/>
                  </a:cubicBezTo>
                  <a:cubicBezTo>
                    <a:pt x="3621" y="14829"/>
                    <a:pt x="3433" y="15041"/>
                    <a:pt x="3433" y="15303"/>
                  </a:cubicBezTo>
                  <a:lnTo>
                    <a:pt x="3433" y="20697"/>
                  </a:lnTo>
                  <a:lnTo>
                    <a:pt x="2534" y="20697"/>
                  </a:lnTo>
                  <a:lnTo>
                    <a:pt x="2534" y="10500"/>
                  </a:lnTo>
                  <a:cubicBezTo>
                    <a:pt x="2534" y="10238"/>
                    <a:pt x="2346" y="10026"/>
                    <a:pt x="2115" y="10026"/>
                  </a:cubicBezTo>
                  <a:cubicBezTo>
                    <a:pt x="1883" y="10026"/>
                    <a:pt x="1696" y="10238"/>
                    <a:pt x="1696" y="10500"/>
                  </a:cubicBezTo>
                  <a:lnTo>
                    <a:pt x="1696" y="15054"/>
                  </a:lnTo>
                  <a:lnTo>
                    <a:pt x="1628" y="15054"/>
                  </a:lnTo>
                  <a:cubicBezTo>
                    <a:pt x="1382" y="15009"/>
                    <a:pt x="1161" y="14854"/>
                    <a:pt x="1015" y="14624"/>
                  </a:cubicBezTo>
                  <a:cubicBezTo>
                    <a:pt x="913" y="14462"/>
                    <a:pt x="854" y="14270"/>
                    <a:pt x="845" y="14072"/>
                  </a:cubicBezTo>
                  <a:lnTo>
                    <a:pt x="845" y="10440"/>
                  </a:lnTo>
                  <a:cubicBezTo>
                    <a:pt x="844" y="9528"/>
                    <a:pt x="1173" y="8657"/>
                    <a:pt x="1754" y="8027"/>
                  </a:cubicBezTo>
                  <a:cubicBezTo>
                    <a:pt x="2327" y="7406"/>
                    <a:pt x="3096" y="7072"/>
                    <a:pt x="3888" y="7101"/>
                  </a:cubicBezTo>
                  <a:close/>
                  <a:moveTo>
                    <a:pt x="19295" y="7327"/>
                  </a:moveTo>
                  <a:cubicBezTo>
                    <a:pt x="19193" y="7327"/>
                    <a:pt x="19091" y="7371"/>
                    <a:pt x="19013" y="7460"/>
                  </a:cubicBezTo>
                  <a:cubicBezTo>
                    <a:pt x="18858" y="7636"/>
                    <a:pt x="18858" y="7922"/>
                    <a:pt x="19013" y="8098"/>
                  </a:cubicBezTo>
                  <a:cubicBezTo>
                    <a:pt x="19169" y="8274"/>
                    <a:pt x="19422" y="8274"/>
                    <a:pt x="19578" y="8098"/>
                  </a:cubicBezTo>
                  <a:cubicBezTo>
                    <a:pt x="19734" y="7922"/>
                    <a:pt x="19734" y="7636"/>
                    <a:pt x="19578" y="7460"/>
                  </a:cubicBezTo>
                  <a:cubicBezTo>
                    <a:pt x="19500" y="7371"/>
                    <a:pt x="19397" y="7327"/>
                    <a:pt x="19295" y="7327"/>
                  </a:cubicBezTo>
                  <a:close/>
                  <a:moveTo>
                    <a:pt x="18079" y="8727"/>
                  </a:moveTo>
                  <a:cubicBezTo>
                    <a:pt x="17966" y="8717"/>
                    <a:pt x="17849" y="8758"/>
                    <a:pt x="17760" y="8854"/>
                  </a:cubicBezTo>
                  <a:lnTo>
                    <a:pt x="15892" y="10967"/>
                  </a:lnTo>
                  <a:lnTo>
                    <a:pt x="15219" y="10206"/>
                  </a:lnTo>
                  <a:cubicBezTo>
                    <a:pt x="15139" y="10115"/>
                    <a:pt x="15029" y="10066"/>
                    <a:pt x="14916" y="10069"/>
                  </a:cubicBezTo>
                  <a:cubicBezTo>
                    <a:pt x="14810" y="10073"/>
                    <a:pt x="14710" y="10121"/>
                    <a:pt x="14636" y="10206"/>
                  </a:cubicBezTo>
                  <a:lnTo>
                    <a:pt x="12299" y="12850"/>
                  </a:lnTo>
                  <a:lnTo>
                    <a:pt x="11645" y="12111"/>
                  </a:lnTo>
                  <a:cubicBezTo>
                    <a:pt x="11573" y="12029"/>
                    <a:pt x="11476" y="11981"/>
                    <a:pt x="11374" y="11977"/>
                  </a:cubicBezTo>
                  <a:cubicBezTo>
                    <a:pt x="11262" y="11972"/>
                    <a:pt x="11153" y="12021"/>
                    <a:pt x="11074" y="12111"/>
                  </a:cubicBezTo>
                  <a:lnTo>
                    <a:pt x="9806" y="13546"/>
                  </a:lnTo>
                  <a:cubicBezTo>
                    <a:pt x="9679" y="13714"/>
                    <a:pt x="9678" y="13961"/>
                    <a:pt x="9804" y="14129"/>
                  </a:cubicBezTo>
                  <a:cubicBezTo>
                    <a:pt x="9954" y="14329"/>
                    <a:pt x="10220" y="14349"/>
                    <a:pt x="10391" y="14173"/>
                  </a:cubicBezTo>
                  <a:lnTo>
                    <a:pt x="11337" y="13094"/>
                  </a:lnTo>
                  <a:lnTo>
                    <a:pt x="12029" y="13879"/>
                  </a:lnTo>
                  <a:cubicBezTo>
                    <a:pt x="12093" y="13949"/>
                    <a:pt x="12178" y="13991"/>
                    <a:pt x="12268" y="13995"/>
                  </a:cubicBezTo>
                  <a:cubicBezTo>
                    <a:pt x="12369" y="14001"/>
                    <a:pt x="12468" y="13958"/>
                    <a:pt x="12540" y="13879"/>
                  </a:cubicBezTo>
                  <a:lnTo>
                    <a:pt x="14918" y="11188"/>
                  </a:lnTo>
                  <a:lnTo>
                    <a:pt x="15621" y="11982"/>
                  </a:lnTo>
                  <a:cubicBezTo>
                    <a:pt x="15691" y="12067"/>
                    <a:pt x="15789" y="12114"/>
                    <a:pt x="15891" y="12114"/>
                  </a:cubicBezTo>
                  <a:cubicBezTo>
                    <a:pt x="15992" y="12113"/>
                    <a:pt x="16089" y="12066"/>
                    <a:pt x="16158" y="11982"/>
                  </a:cubicBezTo>
                  <a:lnTo>
                    <a:pt x="18341" y="9512"/>
                  </a:lnTo>
                  <a:cubicBezTo>
                    <a:pt x="18485" y="9350"/>
                    <a:pt x="18500" y="9093"/>
                    <a:pt x="18376" y="8910"/>
                  </a:cubicBezTo>
                  <a:cubicBezTo>
                    <a:pt x="18301" y="8799"/>
                    <a:pt x="18192" y="8737"/>
                    <a:pt x="18079" y="8727"/>
                  </a:cubicBezTo>
                  <a:close/>
                  <a:moveTo>
                    <a:pt x="8130" y="10048"/>
                  </a:moveTo>
                  <a:cubicBezTo>
                    <a:pt x="8017" y="10048"/>
                    <a:pt x="7904" y="10097"/>
                    <a:pt x="7818" y="10194"/>
                  </a:cubicBezTo>
                  <a:cubicBezTo>
                    <a:pt x="7645" y="10389"/>
                    <a:pt x="7645" y="10706"/>
                    <a:pt x="7818" y="10901"/>
                  </a:cubicBezTo>
                  <a:cubicBezTo>
                    <a:pt x="7990" y="11096"/>
                    <a:pt x="8270" y="11096"/>
                    <a:pt x="8442" y="10901"/>
                  </a:cubicBezTo>
                  <a:cubicBezTo>
                    <a:pt x="8615" y="10706"/>
                    <a:pt x="8615" y="10389"/>
                    <a:pt x="8442" y="10194"/>
                  </a:cubicBezTo>
                  <a:cubicBezTo>
                    <a:pt x="8356" y="10097"/>
                    <a:pt x="8243" y="10048"/>
                    <a:pt x="8130" y="10048"/>
                  </a:cubicBezTo>
                  <a:close/>
                  <a:moveTo>
                    <a:pt x="14077" y="16577"/>
                  </a:moveTo>
                  <a:lnTo>
                    <a:pt x="15538" y="16577"/>
                  </a:lnTo>
                  <a:lnTo>
                    <a:pt x="16746" y="20697"/>
                  </a:lnTo>
                  <a:lnTo>
                    <a:pt x="12814" y="20697"/>
                  </a:lnTo>
                  <a:lnTo>
                    <a:pt x="14077" y="16577"/>
                  </a:lnTo>
                  <a:close/>
                </a:path>
              </a:pathLst>
            </a:custGeom>
            <a:solidFill>
              <a:srgbClr val="A4EA7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3" name="圖片 2" descr="一張含有 個人, 擺姿勢, 團體, 牆 的圖片&#10;&#10;描述是以非常高的可信度產生">
            <a:extLst>
              <a:ext uri="{FF2B5EF4-FFF2-40B4-BE49-F238E27FC236}">
                <a16:creationId xmlns:a16="http://schemas.microsoft.com/office/drawing/2014/main" xmlns="" id="{62830965-1126-4A7D-BA9D-FD99FAF702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723" y="1442906"/>
            <a:ext cx="3218187" cy="248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332818" y="1374961"/>
            <a:ext cx="1826141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1500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43</a:t>
            </a:r>
          </a:p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Trainees</a:t>
            </a:r>
            <a:endParaRPr kumimoji="1" lang="zh-TW" alt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11" y="1611824"/>
            <a:ext cx="5392003" cy="421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群組 7"/>
          <p:cNvGrpSpPr/>
          <p:nvPr/>
        </p:nvGrpSpPr>
        <p:grpSpPr>
          <a:xfrm>
            <a:off x="5613712" y="3617532"/>
            <a:ext cx="3613910" cy="1754326"/>
            <a:chOff x="5401351" y="-91183"/>
            <a:chExt cx="3613910" cy="1754326"/>
          </a:xfrm>
        </p:grpSpPr>
        <p:sp>
          <p:nvSpPr>
            <p:cNvPr id="6" name="文字方塊 5"/>
            <p:cNvSpPr txBox="1"/>
            <p:nvPr/>
          </p:nvSpPr>
          <p:spPr>
            <a:xfrm>
              <a:off x="6993553" y="-91183"/>
              <a:ext cx="2021708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TW" sz="8000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  <a:p>
              <a:pPr algn="ctr"/>
              <a:r>
                <a:rPr kumimoji="1" lang="en-US" altLang="zh-TW" sz="2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Short-term</a:t>
              </a:r>
              <a:endParaRPr kumimoji="1" lang="zh-TW" alt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401351" y="-91183"/>
              <a:ext cx="168187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TW" sz="8000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40</a:t>
              </a:r>
            </a:p>
            <a:p>
              <a:pPr algn="ctr"/>
              <a:r>
                <a:rPr kumimoji="1" lang="en-US" altLang="zh-TW" sz="2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Full-time</a:t>
              </a:r>
              <a:endParaRPr kumimoji="1" lang="zh-TW" alt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0F97026D-C573-4F6B-AA5B-42F46F4885D6}"/>
              </a:ext>
            </a:extLst>
          </p:cNvPr>
          <p:cNvGrpSpPr/>
          <p:nvPr/>
        </p:nvGrpSpPr>
        <p:grpSpPr>
          <a:xfrm>
            <a:off x="383853" y="363397"/>
            <a:ext cx="4959933" cy="830997"/>
            <a:chOff x="4519994" y="1802199"/>
            <a:chExt cx="4395760" cy="83099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E08CA45A-B0FA-4158-8FA4-1C41EEB56E10}"/>
                </a:ext>
              </a:extLst>
            </p:cNvPr>
            <p:cNvSpPr/>
            <p:nvPr/>
          </p:nvSpPr>
          <p:spPr>
            <a:xfrm>
              <a:off x="5278226" y="1802199"/>
              <a:ext cx="36375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Full-time Training in New </a:t>
              </a:r>
              <a:r>
                <a:rPr lang="en-US" altLang="zh-CN" sz="2400" b="1" dirty="0" smtClean="0">
                  <a:solidFill>
                    <a:srgbClr val="A4EA78"/>
                  </a:solidFill>
                  <a:latin typeface="Arial" charset="0"/>
                  <a:ea typeface="Arial" charset="0"/>
                  <a:cs typeface="Arial" charset="0"/>
                </a:rPr>
                <a:t>Delhi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全</a:t>
              </a:r>
              <a:r>
                <a:rPr lang="zh-TW" altLang="en-US" sz="24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时间训练中心</a:t>
              </a:r>
              <a:endPara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xmlns="" id="{6CC36A86-B261-4386-B48F-A618EF750E84}"/>
                </a:ext>
              </a:extLst>
            </p:cNvPr>
            <p:cNvSpPr/>
            <p:nvPr/>
          </p:nvSpPr>
          <p:spPr>
            <a:xfrm>
              <a:off x="4519994" y="1838122"/>
              <a:ext cx="720000" cy="7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4630" y="0"/>
                  </a:moveTo>
                  <a:cubicBezTo>
                    <a:pt x="14012" y="0"/>
                    <a:pt x="13394" y="266"/>
                    <a:pt x="12922" y="800"/>
                  </a:cubicBezTo>
                  <a:cubicBezTo>
                    <a:pt x="12531" y="1243"/>
                    <a:pt x="12303" y="1799"/>
                    <a:pt x="12236" y="2374"/>
                  </a:cubicBezTo>
                  <a:lnTo>
                    <a:pt x="9567" y="2374"/>
                  </a:lnTo>
                  <a:lnTo>
                    <a:pt x="9558" y="2374"/>
                  </a:lnTo>
                  <a:cubicBezTo>
                    <a:pt x="9286" y="2374"/>
                    <a:pt x="9081" y="2375"/>
                    <a:pt x="8908" y="2388"/>
                  </a:cubicBezTo>
                  <a:cubicBezTo>
                    <a:pt x="8735" y="2401"/>
                    <a:pt x="8594" y="2427"/>
                    <a:pt x="8449" y="2479"/>
                  </a:cubicBezTo>
                  <a:cubicBezTo>
                    <a:pt x="8289" y="2545"/>
                    <a:pt x="8146" y="2649"/>
                    <a:pt x="8028" y="2782"/>
                  </a:cubicBezTo>
                  <a:cubicBezTo>
                    <a:pt x="7911" y="2915"/>
                    <a:pt x="7819" y="3077"/>
                    <a:pt x="7760" y="3258"/>
                  </a:cubicBezTo>
                  <a:cubicBezTo>
                    <a:pt x="7714" y="3423"/>
                    <a:pt x="7691" y="3584"/>
                    <a:pt x="7679" y="3779"/>
                  </a:cubicBezTo>
                  <a:cubicBezTo>
                    <a:pt x="7667" y="3975"/>
                    <a:pt x="7668" y="4207"/>
                    <a:pt x="7668" y="4513"/>
                  </a:cubicBezTo>
                  <a:lnTo>
                    <a:pt x="7675" y="6178"/>
                  </a:lnTo>
                  <a:lnTo>
                    <a:pt x="5282" y="6178"/>
                  </a:lnTo>
                  <a:cubicBezTo>
                    <a:pt x="5870" y="5305"/>
                    <a:pt x="5813" y="4054"/>
                    <a:pt x="5108" y="3256"/>
                  </a:cubicBezTo>
                  <a:cubicBezTo>
                    <a:pt x="4724" y="2821"/>
                    <a:pt x="4220" y="2603"/>
                    <a:pt x="3716" y="2603"/>
                  </a:cubicBezTo>
                  <a:cubicBezTo>
                    <a:pt x="3213" y="2603"/>
                    <a:pt x="2709" y="2821"/>
                    <a:pt x="2324" y="3256"/>
                  </a:cubicBezTo>
                  <a:cubicBezTo>
                    <a:pt x="1556" y="4126"/>
                    <a:pt x="1556" y="5536"/>
                    <a:pt x="2324" y="6406"/>
                  </a:cubicBezTo>
                  <a:cubicBezTo>
                    <a:pt x="2353" y="6438"/>
                    <a:pt x="2383" y="6467"/>
                    <a:pt x="2412" y="6497"/>
                  </a:cubicBezTo>
                  <a:cubicBezTo>
                    <a:pt x="1750" y="6767"/>
                    <a:pt x="1170" y="7247"/>
                    <a:pt x="744" y="7881"/>
                  </a:cubicBezTo>
                  <a:cubicBezTo>
                    <a:pt x="287" y="8561"/>
                    <a:pt x="27" y="9386"/>
                    <a:pt x="1" y="10240"/>
                  </a:cubicBezTo>
                  <a:lnTo>
                    <a:pt x="1" y="13932"/>
                  </a:lnTo>
                  <a:cubicBezTo>
                    <a:pt x="-7" y="14381"/>
                    <a:pt x="117" y="14819"/>
                    <a:pt x="355" y="15179"/>
                  </a:cubicBezTo>
                  <a:cubicBezTo>
                    <a:pt x="662" y="15643"/>
                    <a:pt x="1129" y="15938"/>
                    <a:pt x="1640" y="15989"/>
                  </a:cubicBezTo>
                  <a:lnTo>
                    <a:pt x="1696" y="15989"/>
                  </a:lnTo>
                  <a:lnTo>
                    <a:pt x="1696" y="20697"/>
                  </a:lnTo>
                  <a:lnTo>
                    <a:pt x="627" y="20697"/>
                  </a:lnTo>
                  <a:cubicBezTo>
                    <a:pt x="407" y="20697"/>
                    <a:pt x="228" y="20900"/>
                    <a:pt x="228" y="21149"/>
                  </a:cubicBezTo>
                  <a:cubicBezTo>
                    <a:pt x="228" y="21398"/>
                    <a:pt x="407" y="21600"/>
                    <a:pt x="627" y="21600"/>
                  </a:cubicBezTo>
                  <a:lnTo>
                    <a:pt x="20830" y="21600"/>
                  </a:lnTo>
                  <a:cubicBezTo>
                    <a:pt x="21050" y="21600"/>
                    <a:pt x="21230" y="21398"/>
                    <a:pt x="21230" y="21149"/>
                  </a:cubicBezTo>
                  <a:cubicBezTo>
                    <a:pt x="21230" y="20900"/>
                    <a:pt x="21050" y="20697"/>
                    <a:pt x="20830" y="20697"/>
                  </a:cubicBezTo>
                  <a:lnTo>
                    <a:pt x="17587" y="20697"/>
                  </a:lnTo>
                  <a:lnTo>
                    <a:pt x="16378" y="16577"/>
                  </a:lnTo>
                  <a:lnTo>
                    <a:pt x="19694" y="16577"/>
                  </a:lnTo>
                  <a:cubicBezTo>
                    <a:pt x="19969" y="16577"/>
                    <a:pt x="20175" y="16577"/>
                    <a:pt x="20349" y="16564"/>
                  </a:cubicBezTo>
                  <a:cubicBezTo>
                    <a:pt x="20524" y="16551"/>
                    <a:pt x="20666" y="16524"/>
                    <a:pt x="20812" y="16472"/>
                  </a:cubicBezTo>
                  <a:cubicBezTo>
                    <a:pt x="20972" y="16406"/>
                    <a:pt x="21115" y="16302"/>
                    <a:pt x="21232" y="16169"/>
                  </a:cubicBezTo>
                  <a:cubicBezTo>
                    <a:pt x="21350" y="16036"/>
                    <a:pt x="21442" y="15874"/>
                    <a:pt x="21500" y="15693"/>
                  </a:cubicBezTo>
                  <a:cubicBezTo>
                    <a:pt x="21546" y="15528"/>
                    <a:pt x="21570" y="15367"/>
                    <a:pt x="21581" y="15171"/>
                  </a:cubicBezTo>
                  <a:cubicBezTo>
                    <a:pt x="21593" y="14976"/>
                    <a:pt x="21593" y="14744"/>
                    <a:pt x="21593" y="14438"/>
                  </a:cubicBezTo>
                  <a:lnTo>
                    <a:pt x="21593" y="4523"/>
                  </a:lnTo>
                  <a:cubicBezTo>
                    <a:pt x="21593" y="4211"/>
                    <a:pt x="21593" y="3978"/>
                    <a:pt x="21581" y="3781"/>
                  </a:cubicBezTo>
                  <a:cubicBezTo>
                    <a:pt x="21570" y="3584"/>
                    <a:pt x="21546" y="3423"/>
                    <a:pt x="21500" y="3258"/>
                  </a:cubicBezTo>
                  <a:cubicBezTo>
                    <a:pt x="21442" y="3077"/>
                    <a:pt x="21350" y="2915"/>
                    <a:pt x="21232" y="2782"/>
                  </a:cubicBezTo>
                  <a:cubicBezTo>
                    <a:pt x="21115" y="2649"/>
                    <a:pt x="20972" y="2545"/>
                    <a:pt x="20812" y="2479"/>
                  </a:cubicBezTo>
                  <a:cubicBezTo>
                    <a:pt x="20666" y="2427"/>
                    <a:pt x="20524" y="2400"/>
                    <a:pt x="20351" y="2387"/>
                  </a:cubicBezTo>
                  <a:cubicBezTo>
                    <a:pt x="20178" y="2374"/>
                    <a:pt x="19973" y="2374"/>
                    <a:pt x="19702" y="2374"/>
                  </a:cubicBezTo>
                  <a:lnTo>
                    <a:pt x="17024" y="2374"/>
                  </a:lnTo>
                  <a:cubicBezTo>
                    <a:pt x="16957" y="1799"/>
                    <a:pt x="16730" y="1243"/>
                    <a:pt x="16339" y="800"/>
                  </a:cubicBezTo>
                  <a:cubicBezTo>
                    <a:pt x="15867" y="266"/>
                    <a:pt x="15249" y="0"/>
                    <a:pt x="14630" y="0"/>
                  </a:cubicBezTo>
                  <a:close/>
                  <a:moveTo>
                    <a:pt x="14630" y="924"/>
                  </a:moveTo>
                  <a:cubicBezTo>
                    <a:pt x="15039" y="924"/>
                    <a:pt x="15449" y="1101"/>
                    <a:pt x="15761" y="1454"/>
                  </a:cubicBezTo>
                  <a:cubicBezTo>
                    <a:pt x="15992" y="1715"/>
                    <a:pt x="16137" y="2037"/>
                    <a:pt x="16196" y="2374"/>
                  </a:cubicBezTo>
                  <a:lnTo>
                    <a:pt x="13064" y="2374"/>
                  </a:lnTo>
                  <a:cubicBezTo>
                    <a:pt x="13124" y="2037"/>
                    <a:pt x="13268" y="1715"/>
                    <a:pt x="13500" y="1454"/>
                  </a:cubicBezTo>
                  <a:cubicBezTo>
                    <a:pt x="13812" y="1101"/>
                    <a:pt x="14221" y="924"/>
                    <a:pt x="14630" y="924"/>
                  </a:cubicBezTo>
                  <a:close/>
                  <a:moveTo>
                    <a:pt x="9049" y="3277"/>
                  </a:moveTo>
                  <a:lnTo>
                    <a:pt x="9051" y="3277"/>
                  </a:lnTo>
                  <a:lnTo>
                    <a:pt x="20211" y="3277"/>
                  </a:lnTo>
                  <a:cubicBezTo>
                    <a:pt x="20282" y="3277"/>
                    <a:pt x="20336" y="3278"/>
                    <a:pt x="20381" y="3281"/>
                  </a:cubicBezTo>
                  <a:cubicBezTo>
                    <a:pt x="20427" y="3285"/>
                    <a:pt x="20464" y="3291"/>
                    <a:pt x="20502" y="3305"/>
                  </a:cubicBezTo>
                  <a:cubicBezTo>
                    <a:pt x="20544" y="3322"/>
                    <a:pt x="20582" y="3350"/>
                    <a:pt x="20613" y="3385"/>
                  </a:cubicBezTo>
                  <a:cubicBezTo>
                    <a:pt x="20644" y="3419"/>
                    <a:pt x="20668" y="3462"/>
                    <a:pt x="20683" y="3509"/>
                  </a:cubicBezTo>
                  <a:cubicBezTo>
                    <a:pt x="20695" y="3553"/>
                    <a:pt x="20701" y="3595"/>
                    <a:pt x="20704" y="3646"/>
                  </a:cubicBezTo>
                  <a:cubicBezTo>
                    <a:pt x="20707" y="3698"/>
                    <a:pt x="20707" y="3759"/>
                    <a:pt x="20707" y="3841"/>
                  </a:cubicBezTo>
                  <a:lnTo>
                    <a:pt x="20707" y="15112"/>
                  </a:lnTo>
                  <a:cubicBezTo>
                    <a:pt x="20707" y="15193"/>
                    <a:pt x="20707" y="15253"/>
                    <a:pt x="20704" y="15304"/>
                  </a:cubicBezTo>
                  <a:cubicBezTo>
                    <a:pt x="20701" y="15356"/>
                    <a:pt x="20695" y="15398"/>
                    <a:pt x="20683" y="15441"/>
                  </a:cubicBezTo>
                  <a:cubicBezTo>
                    <a:pt x="20668" y="15489"/>
                    <a:pt x="20644" y="15531"/>
                    <a:pt x="20613" y="15566"/>
                  </a:cubicBezTo>
                  <a:cubicBezTo>
                    <a:pt x="20582" y="15601"/>
                    <a:pt x="20544" y="15628"/>
                    <a:pt x="20502" y="15646"/>
                  </a:cubicBezTo>
                  <a:cubicBezTo>
                    <a:pt x="20464" y="15659"/>
                    <a:pt x="20427" y="15666"/>
                    <a:pt x="20381" y="15670"/>
                  </a:cubicBezTo>
                  <a:cubicBezTo>
                    <a:pt x="20336" y="15673"/>
                    <a:pt x="20281" y="15674"/>
                    <a:pt x="20209" y="15674"/>
                  </a:cubicBezTo>
                  <a:lnTo>
                    <a:pt x="9049" y="15674"/>
                  </a:lnTo>
                  <a:cubicBezTo>
                    <a:pt x="8978" y="15674"/>
                    <a:pt x="8924" y="15673"/>
                    <a:pt x="8879" y="15670"/>
                  </a:cubicBezTo>
                  <a:cubicBezTo>
                    <a:pt x="8834" y="15666"/>
                    <a:pt x="8796" y="15659"/>
                    <a:pt x="8758" y="15646"/>
                  </a:cubicBezTo>
                  <a:cubicBezTo>
                    <a:pt x="8716" y="15628"/>
                    <a:pt x="8678" y="15601"/>
                    <a:pt x="8648" y="15566"/>
                  </a:cubicBezTo>
                  <a:cubicBezTo>
                    <a:pt x="8617" y="15531"/>
                    <a:pt x="8593" y="15489"/>
                    <a:pt x="8577" y="15441"/>
                  </a:cubicBezTo>
                  <a:cubicBezTo>
                    <a:pt x="8565" y="15398"/>
                    <a:pt x="8559" y="15356"/>
                    <a:pt x="8556" y="15304"/>
                  </a:cubicBezTo>
                  <a:cubicBezTo>
                    <a:pt x="8553" y="15253"/>
                    <a:pt x="8553" y="15191"/>
                    <a:pt x="8553" y="15110"/>
                  </a:cubicBezTo>
                  <a:lnTo>
                    <a:pt x="8553" y="12421"/>
                  </a:lnTo>
                  <a:cubicBezTo>
                    <a:pt x="8569" y="12138"/>
                    <a:pt x="8373" y="11897"/>
                    <a:pt x="8122" y="11890"/>
                  </a:cubicBezTo>
                  <a:cubicBezTo>
                    <a:pt x="7863" y="11884"/>
                    <a:pt x="7653" y="12128"/>
                    <a:pt x="7668" y="12421"/>
                  </a:cubicBezTo>
                  <a:lnTo>
                    <a:pt x="7668" y="14428"/>
                  </a:lnTo>
                  <a:cubicBezTo>
                    <a:pt x="7668" y="14739"/>
                    <a:pt x="7667" y="14973"/>
                    <a:pt x="7679" y="15170"/>
                  </a:cubicBezTo>
                  <a:cubicBezTo>
                    <a:pt x="7691" y="15367"/>
                    <a:pt x="7714" y="15528"/>
                    <a:pt x="7760" y="15693"/>
                  </a:cubicBezTo>
                  <a:cubicBezTo>
                    <a:pt x="7819" y="15874"/>
                    <a:pt x="7911" y="16036"/>
                    <a:pt x="8028" y="16169"/>
                  </a:cubicBezTo>
                  <a:cubicBezTo>
                    <a:pt x="8146" y="16302"/>
                    <a:pt x="8289" y="16406"/>
                    <a:pt x="8449" y="16472"/>
                  </a:cubicBezTo>
                  <a:cubicBezTo>
                    <a:pt x="8595" y="16524"/>
                    <a:pt x="8736" y="16551"/>
                    <a:pt x="8910" y="16564"/>
                  </a:cubicBezTo>
                  <a:cubicBezTo>
                    <a:pt x="9083" y="16577"/>
                    <a:pt x="9287" y="16577"/>
                    <a:pt x="9558" y="16577"/>
                  </a:cubicBezTo>
                  <a:lnTo>
                    <a:pt x="13233" y="16577"/>
                  </a:lnTo>
                  <a:lnTo>
                    <a:pt x="11970" y="20697"/>
                  </a:lnTo>
                  <a:lnTo>
                    <a:pt x="6014" y="20697"/>
                  </a:lnTo>
                  <a:lnTo>
                    <a:pt x="6014" y="9110"/>
                  </a:lnTo>
                  <a:lnTo>
                    <a:pt x="10413" y="9110"/>
                  </a:lnTo>
                  <a:cubicBezTo>
                    <a:pt x="10975" y="9093"/>
                    <a:pt x="11509" y="8824"/>
                    <a:pt x="11897" y="8363"/>
                  </a:cubicBezTo>
                  <a:cubicBezTo>
                    <a:pt x="12257" y="7935"/>
                    <a:pt x="12465" y="7373"/>
                    <a:pt x="12481" y="6782"/>
                  </a:cubicBezTo>
                  <a:cubicBezTo>
                    <a:pt x="12487" y="6631"/>
                    <a:pt x="12441" y="6483"/>
                    <a:pt x="12352" y="6370"/>
                  </a:cubicBezTo>
                  <a:cubicBezTo>
                    <a:pt x="12255" y="6248"/>
                    <a:pt x="12118" y="6178"/>
                    <a:pt x="11973" y="6178"/>
                  </a:cubicBezTo>
                  <a:lnTo>
                    <a:pt x="8562" y="6178"/>
                  </a:lnTo>
                  <a:lnTo>
                    <a:pt x="8553" y="3839"/>
                  </a:lnTo>
                  <a:cubicBezTo>
                    <a:pt x="8553" y="3758"/>
                    <a:pt x="8553" y="3698"/>
                    <a:pt x="8556" y="3646"/>
                  </a:cubicBezTo>
                  <a:cubicBezTo>
                    <a:pt x="8559" y="3595"/>
                    <a:pt x="8565" y="3553"/>
                    <a:pt x="8577" y="3509"/>
                  </a:cubicBezTo>
                  <a:cubicBezTo>
                    <a:pt x="8593" y="3462"/>
                    <a:pt x="8617" y="3419"/>
                    <a:pt x="8648" y="3385"/>
                  </a:cubicBezTo>
                  <a:cubicBezTo>
                    <a:pt x="8678" y="3350"/>
                    <a:pt x="8716" y="3322"/>
                    <a:pt x="8758" y="3305"/>
                  </a:cubicBezTo>
                  <a:cubicBezTo>
                    <a:pt x="8796" y="3292"/>
                    <a:pt x="8833" y="3285"/>
                    <a:pt x="8878" y="3281"/>
                  </a:cubicBezTo>
                  <a:cubicBezTo>
                    <a:pt x="8924" y="3278"/>
                    <a:pt x="8978" y="3277"/>
                    <a:pt x="9049" y="3277"/>
                  </a:cubicBezTo>
                  <a:close/>
                  <a:moveTo>
                    <a:pt x="3716" y="3517"/>
                  </a:moveTo>
                  <a:cubicBezTo>
                    <a:pt x="4013" y="3517"/>
                    <a:pt x="4310" y="3646"/>
                    <a:pt x="4537" y="3902"/>
                  </a:cubicBezTo>
                  <a:cubicBezTo>
                    <a:pt x="4990" y="4415"/>
                    <a:pt x="4990" y="5247"/>
                    <a:pt x="4537" y="5760"/>
                  </a:cubicBezTo>
                  <a:cubicBezTo>
                    <a:pt x="4084" y="6273"/>
                    <a:pt x="3348" y="6273"/>
                    <a:pt x="2895" y="5760"/>
                  </a:cubicBezTo>
                  <a:cubicBezTo>
                    <a:pt x="2442" y="5247"/>
                    <a:pt x="2442" y="4415"/>
                    <a:pt x="2895" y="3902"/>
                  </a:cubicBezTo>
                  <a:cubicBezTo>
                    <a:pt x="3122" y="3646"/>
                    <a:pt x="3419" y="3517"/>
                    <a:pt x="3716" y="3517"/>
                  </a:cubicBezTo>
                  <a:close/>
                  <a:moveTo>
                    <a:pt x="3888" y="7101"/>
                  </a:moveTo>
                  <a:lnTo>
                    <a:pt x="11576" y="7101"/>
                  </a:lnTo>
                  <a:cubicBezTo>
                    <a:pt x="11535" y="7343"/>
                    <a:pt x="11434" y="7568"/>
                    <a:pt x="11286" y="7750"/>
                  </a:cubicBezTo>
                  <a:cubicBezTo>
                    <a:pt x="11069" y="8016"/>
                    <a:pt x="10766" y="8172"/>
                    <a:pt x="10445" y="8181"/>
                  </a:cubicBezTo>
                  <a:lnTo>
                    <a:pt x="5628" y="8174"/>
                  </a:lnTo>
                  <a:cubicBezTo>
                    <a:pt x="5528" y="8172"/>
                    <a:pt x="5429" y="8208"/>
                    <a:pt x="5349" y="8277"/>
                  </a:cubicBezTo>
                  <a:cubicBezTo>
                    <a:pt x="5256" y="8357"/>
                    <a:pt x="5194" y="8476"/>
                    <a:pt x="5177" y="8607"/>
                  </a:cubicBezTo>
                  <a:lnTo>
                    <a:pt x="5177" y="20697"/>
                  </a:lnTo>
                  <a:lnTo>
                    <a:pt x="4271" y="20697"/>
                  </a:lnTo>
                  <a:lnTo>
                    <a:pt x="4271" y="15303"/>
                  </a:lnTo>
                  <a:cubicBezTo>
                    <a:pt x="4271" y="15041"/>
                    <a:pt x="4084" y="14829"/>
                    <a:pt x="3852" y="14829"/>
                  </a:cubicBezTo>
                  <a:cubicBezTo>
                    <a:pt x="3621" y="14829"/>
                    <a:pt x="3433" y="15041"/>
                    <a:pt x="3433" y="15303"/>
                  </a:cubicBezTo>
                  <a:lnTo>
                    <a:pt x="3433" y="20697"/>
                  </a:lnTo>
                  <a:lnTo>
                    <a:pt x="2534" y="20697"/>
                  </a:lnTo>
                  <a:lnTo>
                    <a:pt x="2534" y="10500"/>
                  </a:lnTo>
                  <a:cubicBezTo>
                    <a:pt x="2534" y="10238"/>
                    <a:pt x="2346" y="10026"/>
                    <a:pt x="2115" y="10026"/>
                  </a:cubicBezTo>
                  <a:cubicBezTo>
                    <a:pt x="1883" y="10026"/>
                    <a:pt x="1696" y="10238"/>
                    <a:pt x="1696" y="10500"/>
                  </a:cubicBezTo>
                  <a:lnTo>
                    <a:pt x="1696" y="15054"/>
                  </a:lnTo>
                  <a:lnTo>
                    <a:pt x="1628" y="15054"/>
                  </a:lnTo>
                  <a:cubicBezTo>
                    <a:pt x="1382" y="15009"/>
                    <a:pt x="1161" y="14854"/>
                    <a:pt x="1015" y="14624"/>
                  </a:cubicBezTo>
                  <a:cubicBezTo>
                    <a:pt x="913" y="14462"/>
                    <a:pt x="854" y="14270"/>
                    <a:pt x="845" y="14072"/>
                  </a:cubicBezTo>
                  <a:lnTo>
                    <a:pt x="845" y="10440"/>
                  </a:lnTo>
                  <a:cubicBezTo>
                    <a:pt x="844" y="9528"/>
                    <a:pt x="1173" y="8657"/>
                    <a:pt x="1754" y="8027"/>
                  </a:cubicBezTo>
                  <a:cubicBezTo>
                    <a:pt x="2327" y="7406"/>
                    <a:pt x="3096" y="7072"/>
                    <a:pt x="3888" y="7101"/>
                  </a:cubicBezTo>
                  <a:close/>
                  <a:moveTo>
                    <a:pt x="19295" y="7327"/>
                  </a:moveTo>
                  <a:cubicBezTo>
                    <a:pt x="19193" y="7327"/>
                    <a:pt x="19091" y="7371"/>
                    <a:pt x="19013" y="7460"/>
                  </a:cubicBezTo>
                  <a:cubicBezTo>
                    <a:pt x="18858" y="7636"/>
                    <a:pt x="18858" y="7922"/>
                    <a:pt x="19013" y="8098"/>
                  </a:cubicBezTo>
                  <a:cubicBezTo>
                    <a:pt x="19169" y="8274"/>
                    <a:pt x="19422" y="8274"/>
                    <a:pt x="19578" y="8098"/>
                  </a:cubicBezTo>
                  <a:cubicBezTo>
                    <a:pt x="19734" y="7922"/>
                    <a:pt x="19734" y="7636"/>
                    <a:pt x="19578" y="7460"/>
                  </a:cubicBezTo>
                  <a:cubicBezTo>
                    <a:pt x="19500" y="7371"/>
                    <a:pt x="19397" y="7327"/>
                    <a:pt x="19295" y="7327"/>
                  </a:cubicBezTo>
                  <a:close/>
                  <a:moveTo>
                    <a:pt x="18079" y="8727"/>
                  </a:moveTo>
                  <a:cubicBezTo>
                    <a:pt x="17966" y="8717"/>
                    <a:pt x="17849" y="8758"/>
                    <a:pt x="17760" y="8854"/>
                  </a:cubicBezTo>
                  <a:lnTo>
                    <a:pt x="15892" y="10967"/>
                  </a:lnTo>
                  <a:lnTo>
                    <a:pt x="15219" y="10206"/>
                  </a:lnTo>
                  <a:cubicBezTo>
                    <a:pt x="15139" y="10115"/>
                    <a:pt x="15029" y="10066"/>
                    <a:pt x="14916" y="10069"/>
                  </a:cubicBezTo>
                  <a:cubicBezTo>
                    <a:pt x="14810" y="10073"/>
                    <a:pt x="14710" y="10121"/>
                    <a:pt x="14636" y="10206"/>
                  </a:cubicBezTo>
                  <a:lnTo>
                    <a:pt x="12299" y="12850"/>
                  </a:lnTo>
                  <a:lnTo>
                    <a:pt x="11645" y="12111"/>
                  </a:lnTo>
                  <a:cubicBezTo>
                    <a:pt x="11573" y="12029"/>
                    <a:pt x="11476" y="11981"/>
                    <a:pt x="11374" y="11977"/>
                  </a:cubicBezTo>
                  <a:cubicBezTo>
                    <a:pt x="11262" y="11972"/>
                    <a:pt x="11153" y="12021"/>
                    <a:pt x="11074" y="12111"/>
                  </a:cubicBezTo>
                  <a:lnTo>
                    <a:pt x="9806" y="13546"/>
                  </a:lnTo>
                  <a:cubicBezTo>
                    <a:pt x="9679" y="13714"/>
                    <a:pt x="9678" y="13961"/>
                    <a:pt x="9804" y="14129"/>
                  </a:cubicBezTo>
                  <a:cubicBezTo>
                    <a:pt x="9954" y="14329"/>
                    <a:pt x="10220" y="14349"/>
                    <a:pt x="10391" y="14173"/>
                  </a:cubicBezTo>
                  <a:lnTo>
                    <a:pt x="11337" y="13094"/>
                  </a:lnTo>
                  <a:lnTo>
                    <a:pt x="12029" y="13879"/>
                  </a:lnTo>
                  <a:cubicBezTo>
                    <a:pt x="12093" y="13949"/>
                    <a:pt x="12178" y="13991"/>
                    <a:pt x="12268" y="13995"/>
                  </a:cubicBezTo>
                  <a:cubicBezTo>
                    <a:pt x="12369" y="14001"/>
                    <a:pt x="12468" y="13958"/>
                    <a:pt x="12540" y="13879"/>
                  </a:cubicBezTo>
                  <a:lnTo>
                    <a:pt x="14918" y="11188"/>
                  </a:lnTo>
                  <a:lnTo>
                    <a:pt x="15621" y="11982"/>
                  </a:lnTo>
                  <a:cubicBezTo>
                    <a:pt x="15691" y="12067"/>
                    <a:pt x="15789" y="12114"/>
                    <a:pt x="15891" y="12114"/>
                  </a:cubicBezTo>
                  <a:cubicBezTo>
                    <a:pt x="15992" y="12113"/>
                    <a:pt x="16089" y="12066"/>
                    <a:pt x="16158" y="11982"/>
                  </a:cubicBezTo>
                  <a:lnTo>
                    <a:pt x="18341" y="9512"/>
                  </a:lnTo>
                  <a:cubicBezTo>
                    <a:pt x="18485" y="9350"/>
                    <a:pt x="18500" y="9093"/>
                    <a:pt x="18376" y="8910"/>
                  </a:cubicBezTo>
                  <a:cubicBezTo>
                    <a:pt x="18301" y="8799"/>
                    <a:pt x="18192" y="8737"/>
                    <a:pt x="18079" y="8727"/>
                  </a:cubicBezTo>
                  <a:close/>
                  <a:moveTo>
                    <a:pt x="8130" y="10048"/>
                  </a:moveTo>
                  <a:cubicBezTo>
                    <a:pt x="8017" y="10048"/>
                    <a:pt x="7904" y="10097"/>
                    <a:pt x="7818" y="10194"/>
                  </a:cubicBezTo>
                  <a:cubicBezTo>
                    <a:pt x="7645" y="10389"/>
                    <a:pt x="7645" y="10706"/>
                    <a:pt x="7818" y="10901"/>
                  </a:cubicBezTo>
                  <a:cubicBezTo>
                    <a:pt x="7990" y="11096"/>
                    <a:pt x="8270" y="11096"/>
                    <a:pt x="8442" y="10901"/>
                  </a:cubicBezTo>
                  <a:cubicBezTo>
                    <a:pt x="8615" y="10706"/>
                    <a:pt x="8615" y="10389"/>
                    <a:pt x="8442" y="10194"/>
                  </a:cubicBezTo>
                  <a:cubicBezTo>
                    <a:pt x="8356" y="10097"/>
                    <a:pt x="8243" y="10048"/>
                    <a:pt x="8130" y="10048"/>
                  </a:cubicBezTo>
                  <a:close/>
                  <a:moveTo>
                    <a:pt x="14077" y="16577"/>
                  </a:moveTo>
                  <a:lnTo>
                    <a:pt x="15538" y="16577"/>
                  </a:lnTo>
                  <a:lnTo>
                    <a:pt x="16746" y="20697"/>
                  </a:lnTo>
                  <a:lnTo>
                    <a:pt x="12814" y="20697"/>
                  </a:lnTo>
                  <a:lnTo>
                    <a:pt x="14077" y="16577"/>
                  </a:lnTo>
                  <a:close/>
                </a:path>
              </a:pathLst>
            </a:custGeom>
            <a:solidFill>
              <a:srgbClr val="A4EA7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27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572001"/>
            <a:ext cx="9144000" cy="231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088420B9-A521-4B08-BF92-0CB77539F502}"/>
              </a:ext>
            </a:extLst>
          </p:cNvPr>
          <p:cNvGrpSpPr/>
          <p:nvPr/>
        </p:nvGrpSpPr>
        <p:grpSpPr>
          <a:xfrm>
            <a:off x="124766" y="1298807"/>
            <a:ext cx="8910291" cy="3045933"/>
            <a:chOff x="124766" y="1659533"/>
            <a:chExt cx="8910291" cy="3045933"/>
          </a:xfrm>
        </p:grpSpPr>
        <p:sp>
          <p:nvSpPr>
            <p:cNvPr id="34" name="Text Box 3">
              <a:extLst>
                <a:ext uri="{FF2B5EF4-FFF2-40B4-BE49-F238E27FC236}">
                  <a16:creationId xmlns:a16="http://schemas.microsoft.com/office/drawing/2014/main" xmlns="" id="{43DAAFDD-BB91-45C3-A556-B693232886C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7970" y="1679055"/>
              <a:ext cx="1616612" cy="1434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A4EA78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  <a:sym typeface="Poppins Medium" charset="0"/>
                </a:rPr>
                <a:t>181</a:t>
              </a:r>
              <a:endParaRPr kumimoji="0" lang="x-none" altLang="x-none" sz="7200" b="0" i="0" u="none" strike="noStrike" kern="1200" cap="none" spc="0" normalizeH="0" baseline="0" noProof="0" dirty="0">
                <a:ln>
                  <a:noFill/>
                </a:ln>
                <a:solidFill>
                  <a:srgbClr val="A4EA78"/>
                </a:solidFill>
                <a:effectLst/>
                <a:uLnTx/>
                <a:uFillTx/>
                <a:latin typeface="Open Sans" charset="0"/>
                <a:ea typeface="Open Sans" charset="0"/>
                <a:cs typeface="Arial" panose="020B0604020202020204" pitchFamily="34" charset="0"/>
                <a:sym typeface="Poppins Medium" charset="0"/>
              </a:endParaRPr>
            </a:p>
          </p:txBody>
        </p: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xmlns="" id="{BD56A3E7-F2C5-4EC4-9D7F-C3BD6C2D83AA}"/>
                </a:ext>
              </a:extLst>
            </p:cNvPr>
            <p:cNvSpPr/>
            <p:nvPr/>
          </p:nvSpPr>
          <p:spPr>
            <a:xfrm>
              <a:off x="124766" y="2707261"/>
              <a:ext cx="1947261" cy="6588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8255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EFFFE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  <a:sym typeface="Poppins" charset="0"/>
                </a:rPr>
                <a:t>Churches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oppins" charset="0"/>
              </a:endParaRPr>
            </a:p>
          </p:txBody>
        </p:sp>
        <p:sp>
          <p:nvSpPr>
            <p:cNvPr id="32" name="Text Box 3">
              <a:extLst>
                <a:ext uri="{FF2B5EF4-FFF2-40B4-BE49-F238E27FC236}">
                  <a16:creationId xmlns:a16="http://schemas.microsoft.com/office/drawing/2014/main" xmlns="" id="{00ED7DB2-172E-457A-B139-9DE8E297632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66527" y="1679054"/>
              <a:ext cx="2277016" cy="1434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9AE075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  <a:sym typeface="Poppins Medium" charset="0"/>
                </a:rPr>
                <a:t>4359</a:t>
              </a:r>
              <a:endParaRPr kumimoji="0" lang="x-none" altLang="x-none" sz="7200" b="0" i="0" u="none" strike="noStrike" kern="1200" cap="none" spc="0" normalizeH="0" baseline="0" noProof="0" dirty="0">
                <a:ln>
                  <a:noFill/>
                </a:ln>
                <a:solidFill>
                  <a:srgbClr val="9AE075"/>
                </a:solidFill>
                <a:effectLst/>
                <a:uLnTx/>
                <a:uFillTx/>
                <a:latin typeface="Open Sans" charset="0"/>
                <a:ea typeface="Open Sans" charset="0"/>
                <a:cs typeface="Arial" panose="020B0604020202020204" pitchFamily="34" charset="0"/>
                <a:sym typeface="Poppins Medium" charset="0"/>
              </a:endParaRPr>
            </a:p>
          </p:txBody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xmlns="" id="{EFEB494E-9E68-4A77-895D-58FB0C429CDD}"/>
                </a:ext>
              </a:extLst>
            </p:cNvPr>
            <p:cNvSpPr/>
            <p:nvPr/>
          </p:nvSpPr>
          <p:spPr>
            <a:xfrm>
              <a:off x="2132907" y="2889584"/>
              <a:ext cx="254425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8255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EFFFE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  <a:sym typeface="Poppins" charset="0"/>
                </a:rPr>
                <a:t>Saints Partaking </a:t>
              </a:r>
            </a:p>
            <a:p>
              <a:pPr marL="0" marR="0" lvl="0" indent="0" algn="ctr" defTabSz="8255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EFFFE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  <a:sym typeface="Poppins" charset="0"/>
                </a:rPr>
                <a:t>the Lord’s Table </a:t>
              </a:r>
            </a:p>
          </p:txBody>
        </p:sp>
        <p:sp>
          <p:nvSpPr>
            <p:cNvPr id="30" name="Text Box 3">
              <a:extLst>
                <a:ext uri="{FF2B5EF4-FFF2-40B4-BE49-F238E27FC236}">
                  <a16:creationId xmlns:a16="http://schemas.microsoft.com/office/drawing/2014/main" xmlns="" id="{783EBF52-3325-4E26-ACF7-CDF690B7FCA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59386" y="1659534"/>
              <a:ext cx="2641424" cy="1434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86D16F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  <a:sym typeface="Poppins Medium" charset="0"/>
                </a:rPr>
                <a:t>6548</a:t>
              </a:r>
              <a:endParaRPr kumimoji="0" lang="x-none" altLang="x-none" sz="7200" b="0" i="0" u="none" strike="noStrike" kern="1200" cap="none" spc="0" normalizeH="0" baseline="0" noProof="0" dirty="0">
                <a:ln>
                  <a:noFill/>
                </a:ln>
                <a:solidFill>
                  <a:srgbClr val="86D16F"/>
                </a:solidFill>
                <a:effectLst/>
                <a:uLnTx/>
                <a:uFillTx/>
                <a:latin typeface="Open Sans" charset="0"/>
                <a:ea typeface="Open Sans" charset="0"/>
                <a:cs typeface="Arial" panose="020B0604020202020204" pitchFamily="34" charset="0"/>
                <a:sym typeface="Poppins Medium" charset="0"/>
              </a:endParaRPr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xmlns="" id="{C9C83908-FFFA-4E10-9C86-47D64520AD33}"/>
                </a:ext>
              </a:extLst>
            </p:cNvPr>
            <p:cNvSpPr/>
            <p:nvPr/>
          </p:nvSpPr>
          <p:spPr>
            <a:xfrm>
              <a:off x="4941792" y="2924524"/>
              <a:ext cx="214600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8255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EFFFE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  <a:sym typeface="Poppins" charset="0"/>
                </a:rPr>
                <a:t>Saints in the Church life </a:t>
              </a:r>
            </a:p>
            <a:p>
              <a:pPr marL="0" marR="0" lvl="0" indent="0" algn="ctr" defTabSz="8255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EFFFE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  <a:sym typeface="Poppins" charset="0"/>
                </a:rPr>
                <a:t>and Under Shepherding</a:t>
              </a:r>
            </a:p>
          </p:txBody>
        </p:sp>
        <p:sp>
          <p:nvSpPr>
            <p:cNvPr id="28" name="Text Box 3">
              <a:extLst>
                <a:ext uri="{FF2B5EF4-FFF2-40B4-BE49-F238E27FC236}">
                  <a16:creationId xmlns:a16="http://schemas.microsoft.com/office/drawing/2014/main" xmlns="" id="{F4D41EE7-22D7-4A2C-8EBE-BAA02376FF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08500" y="1659533"/>
              <a:ext cx="1547530" cy="1434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6DBD66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  <a:sym typeface="Poppins Medium" charset="0"/>
                </a:rPr>
                <a:t>8</a:t>
              </a:r>
              <a:endParaRPr kumimoji="0" lang="x-none" altLang="x-none" sz="7200" b="0" i="0" u="none" strike="noStrike" kern="1200" cap="none" spc="0" normalizeH="0" baseline="0" noProof="0" dirty="0">
                <a:ln>
                  <a:noFill/>
                </a:ln>
                <a:solidFill>
                  <a:srgbClr val="6DBD66"/>
                </a:solidFill>
                <a:effectLst/>
                <a:uLnTx/>
                <a:uFillTx/>
                <a:latin typeface="Open Sans" charset="0"/>
                <a:ea typeface="Open Sans" charset="0"/>
                <a:cs typeface="Arial" panose="020B0604020202020204" pitchFamily="34" charset="0"/>
                <a:sym typeface="Poppins Medium" charset="0"/>
              </a:endParaRPr>
            </a:p>
          </p:txBody>
        </p:sp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xmlns="" id="{1BA4C8BF-16FD-471E-AE86-55D7E009DFD1}"/>
                </a:ext>
              </a:extLst>
            </p:cNvPr>
            <p:cNvSpPr/>
            <p:nvPr/>
          </p:nvSpPr>
          <p:spPr>
            <a:xfrm>
              <a:off x="7087796" y="2921290"/>
              <a:ext cx="194726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8255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EFFFE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  <a:sym typeface="Poppins" charset="0"/>
                </a:rPr>
                <a:t>Churches Established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Poppins" charset="0"/>
                <a:cs typeface="Calibri"/>
                <a:sym typeface="Poppi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132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image4.png"/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98"/>
          <a:stretch>
            <a:fillRect/>
          </a:stretch>
        </p:blipFill>
        <p:spPr>
          <a:xfrm>
            <a:off x="7142" y="0"/>
            <a:ext cx="9136858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68F05016-747F-4263-9F57-F21BAB1369D1}"/>
              </a:ext>
            </a:extLst>
          </p:cNvPr>
          <p:cNvGrpSpPr/>
          <p:nvPr/>
        </p:nvGrpSpPr>
        <p:grpSpPr>
          <a:xfrm>
            <a:off x="1560985" y="1702398"/>
            <a:ext cx="6266684" cy="3259394"/>
            <a:chOff x="1417685" y="1387680"/>
            <a:chExt cx="6266684" cy="3259394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xmlns="" id="{7FB5A9B5-8A43-442F-8AC5-32C8FB0BB85D}"/>
                </a:ext>
              </a:extLst>
            </p:cNvPr>
            <p:cNvGrpSpPr/>
            <p:nvPr/>
          </p:nvGrpSpPr>
          <p:grpSpPr>
            <a:xfrm>
              <a:off x="1417685" y="1387680"/>
              <a:ext cx="6266684" cy="3259394"/>
              <a:chOff x="1254303" y="1784554"/>
              <a:chExt cx="6266684" cy="3259394"/>
            </a:xfrm>
          </p:grpSpPr>
          <p:sp>
            <p:nvSpPr>
              <p:cNvPr id="14" name="圓角矩形 13">
                <a:extLst>
                  <a:ext uri="{FF2B5EF4-FFF2-40B4-BE49-F238E27FC236}">
                    <a16:creationId xmlns:a16="http://schemas.microsoft.com/office/drawing/2014/main" xmlns="" id="{D4ED6AAF-6659-4935-9DE1-E09A10E7B4E9}"/>
                  </a:ext>
                </a:extLst>
              </p:cNvPr>
              <p:cNvSpPr/>
              <p:nvPr/>
            </p:nvSpPr>
            <p:spPr>
              <a:xfrm>
                <a:off x="1460090" y="1784554"/>
                <a:ext cx="5855110" cy="3259394"/>
              </a:xfrm>
              <a:prstGeom prst="roundRect">
                <a:avLst>
                  <a:gd name="adj" fmla="val 7617"/>
                </a:avLst>
              </a:prstGeom>
              <a:solidFill>
                <a:srgbClr val="002060">
                  <a:alpha val="55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5" name="Shape 133">
                <a:extLst>
                  <a:ext uri="{FF2B5EF4-FFF2-40B4-BE49-F238E27FC236}">
                    <a16:creationId xmlns:a16="http://schemas.microsoft.com/office/drawing/2014/main" xmlns="" id="{9CBBF962-62B3-4F01-8CC1-FA570B23EFAF}"/>
                  </a:ext>
                </a:extLst>
              </p:cNvPr>
              <p:cNvSpPr/>
              <p:nvPr/>
            </p:nvSpPr>
            <p:spPr>
              <a:xfrm>
                <a:off x="1254303" y="2213922"/>
                <a:ext cx="6266684" cy="120032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algn="ctr">
                  <a:defRPr sz="6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lang="en-US" sz="3600" dirty="0">
                    <a:latin typeface="Arial" charset="0"/>
                    <a:ea typeface="Arial" charset="0"/>
                    <a:cs typeface="Arial" charset="0"/>
                  </a:rPr>
                  <a:t>Land Purchasing Project </a:t>
                </a:r>
                <a:br>
                  <a:rPr lang="en-US" sz="3600" dirty="0"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3600" dirty="0">
                    <a:latin typeface="Arial" charset="0"/>
                    <a:ea typeface="Arial" charset="0"/>
                    <a:cs typeface="Arial" charset="0"/>
                  </a:rPr>
                  <a:t>in Chennai</a:t>
                </a:r>
              </a:p>
            </p:txBody>
          </p: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xmlns="" id="{4FA5D883-6D69-48FE-8B2E-B7BBD85F9D4C}"/>
                  </a:ext>
                </a:extLst>
              </p:cNvPr>
              <p:cNvSpPr txBox="1"/>
              <p:nvPr/>
            </p:nvSpPr>
            <p:spPr>
              <a:xfrm>
                <a:off x="1784555" y="4045711"/>
                <a:ext cx="5206180" cy="646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>
                  <a:defRPr sz="6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lang="zh-CN" altLang="en-US" sz="3600" dirty="0">
                    <a:latin typeface="標楷體" panose="03000509000000000000" pitchFamily="65" charset="-120"/>
                    <a:ea typeface="標楷體" panose="03000509000000000000" pitchFamily="65" charset="-120"/>
                    <a:cs typeface="Arial" charset="0"/>
                  </a:rPr>
                  <a:t>印度清奈购地计划</a:t>
                </a:r>
              </a:p>
            </p:txBody>
          </p:sp>
        </p:grpSp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xmlns="" id="{26979C34-9518-4FBC-99ED-50A861A88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39413" y="3032620"/>
              <a:ext cx="5265173" cy="722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29410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33276E1-E56E-4DEF-AA20-7E0A9EC3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91"/>
            <a:ext cx="9144000" cy="2049462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Burden</a:t>
            </a:r>
            <a:br>
              <a:rPr lang="en-US" altLang="zh-TW" sz="2800" b="1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TW" altLang="en-US" sz="2800" b="1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sz="2800" b="1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Important Step of the Lord’s Move in India</a:t>
            </a:r>
            <a:r>
              <a:rPr lang="en-US" altLang="zh-TW" sz="2800" b="1" dirty="0">
                <a:solidFill>
                  <a:srgbClr val="A4EA78"/>
                </a:solidFill>
              </a:rPr>
              <a:t/>
            </a:r>
            <a:br>
              <a:rPr lang="en-US" altLang="zh-TW" sz="2800" b="1" dirty="0">
                <a:solidFill>
                  <a:srgbClr val="A4EA78"/>
                </a:solidFill>
              </a:rPr>
            </a:b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负担</a:t>
            </a:r>
            <a: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－带进主在印度行动重要突破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4E539D5A-0101-4D87-B8BB-C8CD79C2B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175" y="2205035"/>
            <a:ext cx="8743950" cy="4351338"/>
          </a:xfrm>
        </p:spPr>
        <p:txBody>
          <a:bodyPr anchor="ctr"/>
          <a:lstStyle/>
          <a:p>
            <a:r>
              <a:rPr lang="en-US" altLang="zh-TW" b="1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Breakthrough in material offering</a:t>
            </a:r>
            <a:r>
              <a:rPr lang="en-US" altLang="zh-TW" b="1" dirty="0">
                <a:solidFill>
                  <a:schemeClr val="bg1"/>
                </a:solidFill>
              </a:rPr>
              <a:t/>
            </a:r>
            <a:br>
              <a:rPr lang="en-US" altLang="zh-TW" b="1" dirty="0">
                <a:solidFill>
                  <a:schemeClr val="bg1"/>
                </a:solidFill>
              </a:rPr>
            </a:b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财务奉献的突破</a:t>
            </a:r>
            <a:endParaRPr lang="en-US" altLang="zh-TW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Breakthrough in experiencing the Body of Christ</a:t>
            </a:r>
            <a:r>
              <a:rPr lang="en-US" altLang="zh-TW" b="1" dirty="0">
                <a:solidFill>
                  <a:schemeClr val="bg1"/>
                </a:solidFill>
              </a:rPr>
              <a:t/>
            </a:r>
            <a:br>
              <a:rPr lang="en-US" altLang="zh-TW" b="1" dirty="0">
                <a:solidFill>
                  <a:schemeClr val="bg1"/>
                </a:solidFill>
              </a:rPr>
            </a:b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对基督身体经历上的突破</a:t>
            </a:r>
            <a:endParaRPr lang="en-US" altLang="zh-TW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Breakthrough in the blending among the churches</a:t>
            </a:r>
            <a:r>
              <a:rPr lang="en-US" altLang="zh-TW" b="1" dirty="0">
                <a:solidFill>
                  <a:schemeClr val="bg1"/>
                </a:solidFill>
              </a:rPr>
              <a:t/>
            </a:r>
            <a:br>
              <a:rPr lang="en-US" altLang="zh-TW" b="1" dirty="0">
                <a:solidFill>
                  <a:schemeClr val="bg1"/>
                </a:solidFill>
              </a:rPr>
            </a:b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在众召会相调事上的突破</a:t>
            </a:r>
            <a:endParaRPr lang="en-US" altLang="zh-TW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need of perfecting the saints to change the system for practicing God-ordained way</a:t>
            </a:r>
            <a:r>
              <a:rPr lang="en-US" altLang="zh-TW" b="1" dirty="0">
                <a:solidFill>
                  <a:schemeClr val="bg1"/>
                </a:solidFill>
              </a:rPr>
              <a:t/>
            </a:r>
            <a:br>
              <a:rPr lang="en-US" altLang="zh-TW" b="1" dirty="0">
                <a:solidFill>
                  <a:schemeClr val="bg1"/>
                </a:solidFill>
              </a:rPr>
            </a:b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对神命定之路改制上成全的需要</a:t>
            </a:r>
          </a:p>
        </p:txBody>
      </p:sp>
    </p:spTree>
    <p:extLst>
      <p:ext uri="{BB962C8B-B14F-4D97-AF65-F5344CB8AC3E}">
        <p14:creationId xmlns:p14="http://schemas.microsoft.com/office/powerpoint/2010/main" val="731037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6">
            <a:extLst>
              <a:ext uri="{FF2B5EF4-FFF2-40B4-BE49-F238E27FC236}">
                <a16:creationId xmlns:a16="http://schemas.microsoft.com/office/drawing/2014/main" xmlns="" id="{B7B07CB6-0BE4-6740-9C49-A969EEC8B3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38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>
              <a:lnSpc>
                <a:spcPct val="100000"/>
              </a:lnSpc>
              <a:defRPr sz="4000"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/>
              </a:defRPr>
            </a:pPr>
            <a:r>
              <a:rPr lang="en-US" sz="2800" dirty="0">
                <a:solidFill>
                  <a:srgbClr val="A4EA78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標楷體"/>
              </a:rPr>
              <a:t>Update of Offering from India</a:t>
            </a:r>
            <a:r>
              <a:rPr lang="zh-Hant" altLang="en-US" sz="2800" dirty="0">
                <a:solidFill>
                  <a:srgbClr val="A4EA78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標楷體"/>
              </a:rPr>
              <a:t> </a:t>
            </a:r>
            <a:r>
              <a:rPr lang="en-US" altLang="zh-Hant" sz="2800" dirty="0">
                <a:solidFill>
                  <a:srgbClr val="A4EA78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標楷體"/>
              </a:rPr>
              <a:t>(In Rupees)</a:t>
            </a:r>
            <a:r>
              <a:rPr lang="en-US" altLang="zh-TW" sz="2800" dirty="0">
                <a:solidFill>
                  <a:srgbClr val="A4EA78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標楷體"/>
              </a:rPr>
              <a:t/>
            </a:r>
            <a:br>
              <a:rPr lang="en-US" altLang="zh-TW" sz="2800" dirty="0">
                <a:solidFill>
                  <a:srgbClr val="A4EA78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標楷體"/>
              </a:rPr>
            </a:br>
            <a:r>
              <a:rPr lang="zh-TW" altLang="en-US" sz="2800" dirty="0">
                <a:solidFill>
                  <a:schemeClr val="bg1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/>
              </a:rPr>
              <a:t>印度部分奉献概况 </a:t>
            </a:r>
            <a:r>
              <a:rPr lang="en-US" altLang="zh-TW" sz="2800" dirty="0">
                <a:solidFill>
                  <a:schemeClr val="bg1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/>
              </a:rPr>
              <a:t>卢比</a:t>
            </a:r>
            <a:r>
              <a:rPr lang="en-US" altLang="zh-TW" sz="2800" dirty="0">
                <a:solidFill>
                  <a:schemeClr val="bg1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/>
              </a:rPr>
              <a:t>) 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3E3FBFB8-0ABD-4699-8A18-565C6B046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760713"/>
              </p:ext>
            </p:extLst>
          </p:nvPr>
        </p:nvGraphicFramePr>
        <p:xfrm>
          <a:off x="348143" y="1038348"/>
          <a:ext cx="8628076" cy="571479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45004">
                  <a:extLst>
                    <a:ext uri="{9D8B030D-6E8A-4147-A177-3AD203B41FA5}">
                      <a16:colId xmlns:a16="http://schemas.microsoft.com/office/drawing/2014/main" xmlns="" val="1301663365"/>
                    </a:ext>
                  </a:extLst>
                </a:gridCol>
                <a:gridCol w="1357225">
                  <a:extLst>
                    <a:ext uri="{9D8B030D-6E8A-4147-A177-3AD203B41FA5}">
                      <a16:colId xmlns:a16="http://schemas.microsoft.com/office/drawing/2014/main" xmlns="" val="646472611"/>
                    </a:ext>
                  </a:extLst>
                </a:gridCol>
                <a:gridCol w="1938895">
                  <a:extLst>
                    <a:ext uri="{9D8B030D-6E8A-4147-A177-3AD203B41FA5}">
                      <a16:colId xmlns:a16="http://schemas.microsoft.com/office/drawing/2014/main" xmlns="" val="1116010696"/>
                    </a:ext>
                  </a:extLst>
                </a:gridCol>
                <a:gridCol w="2113394">
                  <a:extLst>
                    <a:ext uri="{9D8B030D-6E8A-4147-A177-3AD203B41FA5}">
                      <a16:colId xmlns:a16="http://schemas.microsoft.com/office/drawing/2014/main" xmlns="" val="2769868049"/>
                    </a:ext>
                  </a:extLst>
                </a:gridCol>
                <a:gridCol w="1473558">
                  <a:extLst>
                    <a:ext uri="{9D8B030D-6E8A-4147-A177-3AD203B41FA5}">
                      <a16:colId xmlns:a16="http://schemas.microsoft.com/office/drawing/2014/main" xmlns="" val="1366664889"/>
                    </a:ext>
                  </a:extLst>
                </a:gridCol>
              </a:tblGrid>
              <a:tr h="345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Name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Amount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Amount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altLang="zh-TW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3036641"/>
                  </a:ext>
                </a:extLst>
              </a:tr>
              <a:tr h="33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of Buying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Chennai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30,000,000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16,683,653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55.61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extLst>
                  <a:ext uri="{0D108BD9-81ED-4DB2-BD59-A6C34878D82A}">
                    <a16:rowId xmlns:a16="http://schemas.microsoft.com/office/drawing/2014/main" xmlns="" val="3611716562"/>
                  </a:ext>
                </a:extLst>
              </a:tr>
              <a:tr h="32462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Cities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Delhi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6,250,000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4,408,965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70.54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2304197"/>
                  </a:ext>
                </a:extLst>
              </a:tr>
              <a:tr h="3246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Trivandrum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2,075,000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2,593,300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124.98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8038861"/>
                  </a:ext>
                </a:extLst>
              </a:tr>
              <a:tr h="3246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Mumbai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3,250,000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1,854,500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57.06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1648030"/>
                  </a:ext>
                </a:extLst>
              </a:tr>
              <a:tr h="3246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Hyderabad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2,075,000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1,149,730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55.41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4364082"/>
                  </a:ext>
                </a:extLst>
              </a:tr>
              <a:tr h="3246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Bangalore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1,125,000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1,482,365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131.77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3873908"/>
                  </a:ext>
                </a:extLst>
              </a:tr>
              <a:tr h="483102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area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Maharashtra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6,074,750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3,884,278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extLst>
                  <a:ext uri="{0D108BD9-81ED-4DB2-BD59-A6C34878D82A}">
                    <a16:rowId xmlns:a16="http://schemas.microsoft.com/office/drawing/2014/main" xmlns="" val="31798861"/>
                  </a:ext>
                </a:extLst>
              </a:tr>
              <a:tr h="3246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Tamil Nadu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18,776,500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6,000,760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31.96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extLst>
                  <a:ext uri="{0D108BD9-81ED-4DB2-BD59-A6C34878D82A}">
                    <a16:rowId xmlns:a16="http://schemas.microsoft.com/office/drawing/2014/main" xmlns="" val="554838023"/>
                  </a:ext>
                </a:extLst>
              </a:tr>
              <a:tr h="3246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Kerala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8,836,000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2,136,700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24.18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extLst>
                  <a:ext uri="{0D108BD9-81ED-4DB2-BD59-A6C34878D82A}">
                    <a16:rowId xmlns:a16="http://schemas.microsoft.com/office/drawing/2014/main" xmlns="" val="3446457475"/>
                  </a:ext>
                </a:extLst>
              </a:tr>
              <a:tr h="3246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Karnataka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2,209,000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2,271,150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102.81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extLst>
                  <a:ext uri="{0D108BD9-81ED-4DB2-BD59-A6C34878D82A}">
                    <a16:rowId xmlns:a16="http://schemas.microsoft.com/office/drawing/2014/main" xmlns="" val="1055948616"/>
                  </a:ext>
                </a:extLst>
              </a:tr>
              <a:tr h="3293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&amp; 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8,283,750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3,386,650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40.88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extLst>
                  <a:ext uri="{0D108BD9-81ED-4DB2-BD59-A6C34878D82A}">
                    <a16:rowId xmlns:a16="http://schemas.microsoft.com/office/drawing/2014/main" xmlns="" val="144879879"/>
                  </a:ext>
                </a:extLst>
              </a:tr>
              <a:tr h="3246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India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5,522,500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435,000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extLst>
                  <a:ext uri="{0D108BD9-81ED-4DB2-BD59-A6C34878D82A}">
                    <a16:rowId xmlns:a16="http://schemas.microsoft.com/office/drawing/2014/main" xmlns="" val="3882682693"/>
                  </a:ext>
                </a:extLst>
              </a:tr>
              <a:tr h="3246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East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5,522,500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1,534,560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27.79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extLst>
                  <a:ext uri="{0D108BD9-81ED-4DB2-BD59-A6C34878D82A}">
                    <a16:rowId xmlns:a16="http://schemas.microsoft.com/office/drawing/2014/main" xmlns="" val="4203412224"/>
                  </a:ext>
                </a:extLst>
              </a:tr>
              <a:tr h="3246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167,000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/>
                </a:tc>
                <a:extLst>
                  <a:ext uri="{0D108BD9-81ED-4DB2-BD59-A6C34878D82A}">
                    <a16:rowId xmlns:a16="http://schemas.microsoft.com/office/drawing/2014/main" xmlns="" val="204461270"/>
                  </a:ext>
                </a:extLst>
              </a:tr>
              <a:tr h="32462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₹ </a:t>
                      </a:r>
                      <a:r>
                        <a:rPr lang="en-US" altLang="zh-TW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100,000,000</a:t>
                      </a:r>
                      <a:endParaRPr lang="en-US" altLang="zh-TW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₹ </a:t>
                      </a:r>
                      <a:r>
                        <a:rPr lang="en-US" altLang="zh-TW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51,732,853</a:t>
                      </a:r>
                      <a:endParaRPr lang="en-US" altLang="zh-TW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51.59</a:t>
                      </a:r>
                      <a:r>
                        <a:rPr lang="en-US" altLang="zh-TW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altLang="zh-TW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3722899"/>
                  </a:ext>
                </a:extLst>
              </a:tr>
              <a:tr h="324622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US$1,492,537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US$751,544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949" marR="4949" marT="4949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7063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89880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E7BF775C-50D4-40BA-9E7A-496A81526819}"/>
              </a:ext>
            </a:extLst>
          </p:cNvPr>
          <p:cNvGrpSpPr/>
          <p:nvPr/>
        </p:nvGrpSpPr>
        <p:grpSpPr>
          <a:xfrm>
            <a:off x="-98983" y="-67881"/>
            <a:ext cx="9323163" cy="6973802"/>
            <a:chOff x="-98983" y="-67881"/>
            <a:chExt cx="9323163" cy="6973802"/>
          </a:xfrm>
        </p:grpSpPr>
        <p:pic>
          <p:nvPicPr>
            <p:cNvPr id="18" name="Picture 2" descr="C:\Users\user\Downloads\IMG-20180719-WA0003.jpg">
              <a:extLst>
                <a:ext uri="{FF2B5EF4-FFF2-40B4-BE49-F238E27FC236}">
                  <a16:creationId xmlns:a16="http://schemas.microsoft.com/office/drawing/2014/main" xmlns="" id="{2937AF7E-2A26-47B5-A3DC-B1242EAB67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98983" y="3429000"/>
              <a:ext cx="5006464" cy="34636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4.jpeg" descr="未命名3.jpg">
              <a:extLst>
                <a:ext uri="{FF2B5EF4-FFF2-40B4-BE49-F238E27FC236}">
                  <a16:creationId xmlns:a16="http://schemas.microsoft.com/office/drawing/2014/main" xmlns="" id="{A524B715-CD03-4B83-AEC6-DFA770EB0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  <a:extLst/>
            </a:blip>
            <a:stretch>
              <a:fillRect/>
            </a:stretch>
          </p:blipFill>
          <p:spPr>
            <a:xfrm>
              <a:off x="0" y="0"/>
              <a:ext cx="4760822" cy="3495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Content Placeholder 5">
              <a:extLst>
                <a:ext uri="{FF2B5EF4-FFF2-40B4-BE49-F238E27FC236}">
                  <a16:creationId xmlns:a16="http://schemas.microsoft.com/office/drawing/2014/main" xmlns="" id="{AF56FC04-B980-4539-A923-C6CCD4014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15902" y="3377921"/>
              <a:ext cx="4708278" cy="352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xmlns="" id="{DAE3E17E-7092-487A-A9FB-C4EC9C752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4959" y="-67881"/>
              <a:ext cx="4582705" cy="36273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群組 10"/>
          <p:cNvGrpSpPr/>
          <p:nvPr/>
        </p:nvGrpSpPr>
        <p:grpSpPr>
          <a:xfrm>
            <a:off x="1504438" y="1615414"/>
            <a:ext cx="5855110" cy="3259394"/>
            <a:chOff x="1623472" y="1387680"/>
            <a:chExt cx="5855110" cy="3259394"/>
          </a:xfrm>
        </p:grpSpPr>
        <p:grpSp>
          <p:nvGrpSpPr>
            <p:cNvPr id="12" name="群組 11"/>
            <p:cNvGrpSpPr/>
            <p:nvPr/>
          </p:nvGrpSpPr>
          <p:grpSpPr>
            <a:xfrm>
              <a:off x="1623472" y="1387680"/>
              <a:ext cx="5855110" cy="3259394"/>
              <a:chOff x="1460090" y="1784554"/>
              <a:chExt cx="5855110" cy="3259394"/>
            </a:xfrm>
          </p:grpSpPr>
          <p:sp>
            <p:nvSpPr>
              <p:cNvPr id="14" name="圓角矩形 13"/>
              <p:cNvSpPr/>
              <p:nvPr/>
            </p:nvSpPr>
            <p:spPr>
              <a:xfrm>
                <a:off x="1460090" y="1784554"/>
                <a:ext cx="5855110" cy="3259394"/>
              </a:xfrm>
              <a:prstGeom prst="roundRect">
                <a:avLst>
                  <a:gd name="adj" fmla="val 7617"/>
                </a:avLst>
              </a:prstGeom>
              <a:solidFill>
                <a:srgbClr val="002060">
                  <a:alpha val="55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5" name="Shape 133"/>
              <p:cNvSpPr/>
              <p:nvPr/>
            </p:nvSpPr>
            <p:spPr>
              <a:xfrm>
                <a:off x="1498697" y="2524254"/>
                <a:ext cx="5734264" cy="70788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algn="ctr">
                  <a:defRPr sz="6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lang="en-US" sz="4000" dirty="0">
                    <a:latin typeface="Arial" charset="0"/>
                    <a:ea typeface="Arial" charset="0"/>
                    <a:cs typeface="Arial" charset="0"/>
                  </a:rPr>
                  <a:t>Prayers</a:t>
                </a: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1784555" y="4052132"/>
                <a:ext cx="5206180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sz="4000" dirty="0">
                    <a:solidFill>
                      <a:schemeClr val="bg1">
                        <a:lumMod val="9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rPr>
                  <a:t>代祷事项</a:t>
                </a:r>
                <a:endParaRPr kumimoji="0" lang="zh-TW" altLang="en-US" sz="40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  <a:sym typeface="Calibri"/>
                </a:endParaRPr>
              </a:p>
            </p:txBody>
          </p:sp>
        </p:grpSp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8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39413" y="2943640"/>
              <a:ext cx="5265173" cy="722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2650073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6774" y="145115"/>
            <a:ext cx="4817215" cy="66171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u="none" strike="noStrike" cap="none" spc="0" normalizeH="0" baseline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Being constituted with the truth:</a:t>
            </a:r>
            <a:endParaRPr kumimoji="0" lang="en-US" altLang="zh-TW" sz="2400" u="none" strike="noStrike" cap="none" spc="0" normalizeH="0" dirty="0">
              <a:ln>
                <a:noFill/>
              </a:ln>
              <a:solidFill>
                <a:srgbClr val="A4EA78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TW" sz="20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(1) The saints’ being constituted with the truth by using “Shepherding Material”</a:t>
            </a:r>
            <a:endParaRPr lang="en-US" altLang="zh-TW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altLang="zh-TW" sz="2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(2) Recovery Version Translation</a:t>
            </a:r>
            <a:r>
              <a:rPr kumimoji="0" lang="en-US" altLang="zh-TW" sz="200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 Project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TW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(3) The participation of video training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TW" sz="2000" u="none" strike="noStrike" cap="none" spc="0" normalizeH="0" dirty="0">
              <a:ln>
                <a:noFill/>
              </a:ln>
              <a:solidFill>
                <a:srgbClr val="A4EA78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TW" sz="2000" u="none" strike="noStrike" cap="none" spc="0" normalizeH="0" dirty="0">
              <a:ln>
                <a:noFill/>
              </a:ln>
              <a:solidFill>
                <a:srgbClr val="A4EA78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altLang="zh-TW" sz="2400" u="none" strike="noStrike" cap="none" spc="0" normalizeH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Building up the local churches: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TW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(1) Churches establish the structure of gospel &amp; home meetings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altLang="zh-TW" sz="200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(2) Raising up 500 pillars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TW" sz="2000" dirty="0">
              <a:solidFill>
                <a:srgbClr val="A4EA78"/>
              </a:solidFill>
              <a:latin typeface="Arial" charset="0"/>
              <a:ea typeface="Arial" charset="0"/>
              <a:cs typeface="Arial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TW" sz="2000" dirty="0">
              <a:solidFill>
                <a:srgbClr val="A4EA78"/>
              </a:solidFill>
              <a:latin typeface="Arial" charset="0"/>
              <a:ea typeface="Arial" charset="0"/>
              <a:cs typeface="Arial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TW" sz="2400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Raising  up the new churches and shepherding of the new churches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TW" sz="2000" u="none" strike="noStrike" cap="none" spc="0" normalizeH="0" dirty="0">
              <a:ln>
                <a:noFill/>
              </a:ln>
              <a:solidFill>
                <a:srgbClr val="A4EA78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TW" sz="2000" u="none" strike="noStrike" cap="none" spc="0" normalizeH="0" dirty="0">
              <a:ln>
                <a:noFill/>
              </a:ln>
              <a:solidFill>
                <a:srgbClr val="A4EA78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  <a:p>
            <a:r>
              <a:rPr lang="en-US" altLang="zh-TW" sz="2400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Gaining young generation from the campuses in major cities </a:t>
            </a:r>
            <a:endParaRPr kumimoji="0" lang="en-US" altLang="zh-TW" sz="2400" u="none" strike="noStrike" cap="none" spc="0" normalizeH="0" dirty="0">
              <a:ln>
                <a:noFill/>
              </a:ln>
              <a:solidFill>
                <a:srgbClr val="A4EA78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</a:pPr>
            <a:endParaRPr kumimoji="0" lang="en-US" altLang="zh-TW" sz="2000" u="none" strike="noStrike" cap="none" spc="0" normalizeH="0" dirty="0">
              <a:ln>
                <a:noFill/>
              </a:ln>
              <a:solidFill>
                <a:srgbClr val="A4EA78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77852" y="128337"/>
            <a:ext cx="3753853" cy="6186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u="none" strike="noStrike" cap="none" spc="0" normalizeH="0" baseline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  <a:sym typeface="Calibri"/>
              </a:rPr>
              <a:t>被真理构成</a:t>
            </a:r>
            <a:r>
              <a:rPr kumimoji="0" lang="en-US" altLang="zh-TW" sz="2400" u="none" strike="noStrike" cap="none" spc="0" normalizeH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  <a:sym typeface="Calibri"/>
              </a:rPr>
              <a:t>: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Both"/>
              <a:tabLst/>
            </a:pPr>
            <a:r>
              <a:rPr lang="zh-TW" altLang="en-US" sz="2000" baseline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藉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使用牧养材料使圣徒被真理构成</a:t>
            </a:r>
            <a:endParaRPr lang="en-US" altLang="zh-TW" sz="2000" baseline="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Both"/>
              <a:tabLst/>
            </a:pP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恢复本圣经翻译计划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Both"/>
              <a:tabLst/>
            </a:pP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众召会圣徒能参与录像训练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TW" sz="200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TW" sz="200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zh-TW" altLang="en-US" sz="2400" u="none" strike="noStrike" cap="none" spc="0" normalizeH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  <a:sym typeface="Calibri"/>
              </a:rPr>
              <a:t>建造地方召会</a:t>
            </a:r>
            <a:endParaRPr kumimoji="0" lang="en-US" altLang="zh-TW" sz="2400" u="none" strike="noStrike" cap="none" spc="0" normalizeH="0" dirty="0">
              <a:ln>
                <a:noFill/>
              </a:ln>
              <a:solidFill>
                <a:srgbClr val="A4EA78"/>
              </a:solidFill>
              <a:effectLst/>
              <a:uFillTx/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(1) 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众召会建立福与家的架构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altLang="zh-TW" sz="200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  <a:sym typeface="Calibri"/>
              </a:rPr>
              <a:t>(2) </a:t>
            </a:r>
            <a:r>
              <a:rPr kumimoji="0" lang="zh-TW" altLang="en-US" sz="200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  <a:sym typeface="Calibri"/>
              </a:rPr>
              <a:t>兴起</a:t>
            </a:r>
            <a:r>
              <a:rPr kumimoji="0" lang="en-US" altLang="zh-TW" sz="200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  <a:sym typeface="Calibri"/>
              </a:rPr>
              <a:t> 500 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位</a:t>
            </a:r>
            <a:r>
              <a:rPr kumimoji="0" lang="zh-TW" altLang="en-US" sz="200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  <a:sym typeface="Calibri"/>
              </a:rPr>
              <a:t>柱子</a:t>
            </a:r>
            <a:endParaRPr kumimoji="0" lang="en-US" altLang="zh-TW" sz="200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/>
            </a:r>
            <a:b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</a:b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TW" altLang="en-US" sz="2400" dirty="0">
                <a:solidFill>
                  <a:srgbClr val="A4EA7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兴起新召会及其后续牧养</a:t>
            </a:r>
            <a:endParaRPr lang="en-US" altLang="zh-TW" sz="2400" dirty="0">
              <a:solidFill>
                <a:srgbClr val="A4EA78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TW" sz="200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TW" sz="200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  <a:sym typeface="Calibri"/>
            </a:endParaRPr>
          </a:p>
          <a:p>
            <a:r>
              <a:rPr lang="zh-TW" altLang="en-US" sz="2400" dirty="0">
                <a:solidFill>
                  <a:srgbClr val="A4EA7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主要城市的校园开展</a:t>
            </a:r>
            <a:r>
              <a:rPr lang="en-US" altLang="zh-TW" sz="2400" dirty="0">
                <a:solidFill>
                  <a:srgbClr val="A4EA7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 </a:t>
            </a:r>
            <a:endParaRPr kumimoji="0" lang="en-US" altLang="zh-TW" sz="2400" u="none" strike="noStrike" cap="none" spc="0" normalizeH="0" dirty="0">
              <a:ln>
                <a:noFill/>
              </a:ln>
              <a:solidFill>
                <a:srgbClr val="A4EA78"/>
              </a:solidFill>
              <a:effectLst/>
              <a:uFillTx/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</a:pPr>
            <a:endParaRPr kumimoji="0" lang="en-US" altLang="zh-TW" sz="200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7978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 descr="IMG_2647.jpg">
            <a:extLst>
              <a:ext uri="{FF2B5EF4-FFF2-40B4-BE49-F238E27FC236}">
                <a16:creationId xmlns:a16="http://schemas.microsoft.com/office/drawing/2014/main" xmlns="" id="{0569F04D-3326-4E9D-9B31-F6313315DF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0" y="3379534"/>
            <a:ext cx="2602079" cy="3469439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208C7874-402D-4587-A506-46C688AFAA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902" y="3446381"/>
            <a:ext cx="4188687" cy="3405062"/>
          </a:xfrm>
          <a:prstGeom prst="rect">
            <a:avLst/>
          </a:prstGeom>
        </p:spPr>
      </p:pic>
      <p:pic>
        <p:nvPicPr>
          <p:cNvPr id="17" name="圖片 16" descr="IMG_4415.jpg">
            <a:extLst>
              <a:ext uri="{FF2B5EF4-FFF2-40B4-BE49-F238E27FC236}">
                <a16:creationId xmlns:a16="http://schemas.microsoft.com/office/drawing/2014/main" xmlns="" id="{A92DE7E7-101D-46DA-B556-8E06BA554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9" y="9027"/>
            <a:ext cx="5265173" cy="3669167"/>
          </a:xfrm>
          <a:prstGeom prst="rect">
            <a:avLst/>
          </a:prstGeom>
        </p:spPr>
      </p:pic>
      <p:pic>
        <p:nvPicPr>
          <p:cNvPr id="213" name="image11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7168" y="3009112"/>
            <a:ext cx="3304728" cy="384888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A5B8A510-98E1-47FF-B561-058F47F08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970" y="8389"/>
            <a:ext cx="4432967" cy="3551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1283904" y="1615414"/>
            <a:ext cx="6266684" cy="3259394"/>
            <a:chOff x="1402938" y="1387680"/>
            <a:chExt cx="6266684" cy="3259394"/>
          </a:xfrm>
        </p:grpSpPr>
        <p:grpSp>
          <p:nvGrpSpPr>
            <p:cNvPr id="12" name="群組 11"/>
            <p:cNvGrpSpPr/>
            <p:nvPr/>
          </p:nvGrpSpPr>
          <p:grpSpPr>
            <a:xfrm>
              <a:off x="1402938" y="1387680"/>
              <a:ext cx="6266684" cy="3259394"/>
              <a:chOff x="1239556" y="1784554"/>
              <a:chExt cx="6266684" cy="3259394"/>
            </a:xfrm>
          </p:grpSpPr>
          <p:sp>
            <p:nvSpPr>
              <p:cNvPr id="14" name="圓角矩形 13"/>
              <p:cNvSpPr/>
              <p:nvPr/>
            </p:nvSpPr>
            <p:spPr>
              <a:xfrm>
                <a:off x="1460090" y="1784554"/>
                <a:ext cx="5855110" cy="3259394"/>
              </a:xfrm>
              <a:prstGeom prst="roundRect">
                <a:avLst>
                  <a:gd name="adj" fmla="val 7617"/>
                </a:avLst>
              </a:prstGeom>
              <a:solidFill>
                <a:srgbClr val="002060">
                  <a:alpha val="55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5" name="Shape 133"/>
              <p:cNvSpPr/>
              <p:nvPr/>
            </p:nvSpPr>
            <p:spPr>
              <a:xfrm>
                <a:off x="1239556" y="2001835"/>
                <a:ext cx="6266684" cy="156966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algn="ctr">
                  <a:defRPr sz="6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sz="4800" dirty="0">
                    <a:latin typeface="Arial" charset="0"/>
                    <a:ea typeface="Arial" charset="0"/>
                    <a:cs typeface="Arial" charset="0"/>
                  </a:rPr>
                  <a:t>The </a:t>
                </a:r>
                <a:r>
                  <a:rPr lang="en-US" sz="4800" dirty="0">
                    <a:latin typeface="Arial" charset="0"/>
                    <a:ea typeface="Arial" charset="0"/>
                    <a:cs typeface="Arial" charset="0"/>
                  </a:rPr>
                  <a:t>Burden of the Work </a:t>
                </a:r>
                <a:r>
                  <a:rPr sz="4800" dirty="0">
                    <a:latin typeface="Arial" charset="0"/>
                    <a:ea typeface="Arial" charset="0"/>
                    <a:cs typeface="Arial" charset="0"/>
                  </a:rPr>
                  <a:t>in India</a:t>
                </a: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1784555" y="4203290"/>
                <a:ext cx="5206180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sz="4000" dirty="0">
                    <a:solidFill>
                      <a:schemeClr val="bg1">
                        <a:lumMod val="9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Heiti TC Light" charset="-120"/>
                  </a:rPr>
                  <a:t>印度工作负担</a:t>
                </a:r>
                <a:endParaRPr kumimoji="0" lang="zh-TW" altLang="en-US" sz="40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  <a:sym typeface="Calibri"/>
                </a:endParaRPr>
              </a:p>
            </p:txBody>
          </p:sp>
        </p:grpSp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1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39413" y="3104060"/>
              <a:ext cx="5265173" cy="7226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C13A6B53-0150-4FAF-8410-107D8AB6FB7B}"/>
              </a:ext>
            </a:extLst>
          </p:cNvPr>
          <p:cNvGrpSpPr/>
          <p:nvPr/>
        </p:nvGrpSpPr>
        <p:grpSpPr>
          <a:xfrm>
            <a:off x="161022" y="174635"/>
            <a:ext cx="4320000" cy="3060000"/>
            <a:chOff x="1999554" y="334491"/>
            <a:chExt cx="6948000" cy="1260000"/>
          </a:xfrm>
        </p:grpSpPr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xmlns="" id="{E1ADADBA-2543-4826-A950-0C5CA271C1AC}"/>
                </a:ext>
              </a:extLst>
            </p:cNvPr>
            <p:cNvSpPr/>
            <p:nvPr/>
          </p:nvSpPr>
          <p:spPr bwMode="auto">
            <a:xfrm>
              <a:off x="1999554" y="334491"/>
              <a:ext cx="6948000" cy="1260000"/>
            </a:xfrm>
            <a:prstGeom prst="roundRect">
              <a:avLst>
                <a:gd name="adj" fmla="val 858"/>
              </a:avLst>
            </a:prstGeom>
            <a:solidFill>
              <a:srgbClr val="3E414F"/>
            </a:solidFill>
            <a:ln w="38100" cap="flat" cmpd="sng" algn="ctr">
              <a:solidFill>
                <a:schemeClr val="bg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255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4808C"/>
                </a:solidFill>
                <a:effectLst/>
                <a:uLnTx/>
                <a:uFillTx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4" name="Text Box 3">
              <a:extLst>
                <a:ext uri="{FF2B5EF4-FFF2-40B4-BE49-F238E27FC236}">
                  <a16:creationId xmlns:a16="http://schemas.microsoft.com/office/drawing/2014/main" xmlns="" id="{17EC0B32-992A-46A0-98B6-9C44787F3C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22160" y="428056"/>
              <a:ext cx="6725394" cy="518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lvl="0" defTabSz="8255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x-none" sz="4400" i="1" kern="1200" dirty="0">
                  <a:solidFill>
                    <a:srgbClr val="A4EA78"/>
                  </a:solidFill>
                  <a:latin typeface="Arial" panose="020B0604020202020204" pitchFamily="34" charset="0"/>
                  <a:ea typeface="Open Sans Light" charset="0"/>
                  <a:cs typeface="Arial" panose="020B0604020202020204" pitchFamily="34" charset="0"/>
                  <a:sym typeface="Poppins Medium" charset="0"/>
                </a:rPr>
                <a:t>1.</a:t>
              </a:r>
            </a:p>
            <a:p>
              <a:pPr lvl="0" defTabSz="8255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x-none" sz="2800" b="1" kern="1200" dirty="0">
                  <a:solidFill>
                    <a:srgbClr val="A4EA78"/>
                  </a:solidFill>
                  <a:latin typeface="Arial" panose="020B0604020202020204" pitchFamily="34" charset="0"/>
                  <a:ea typeface="Open Sans Light" charset="0"/>
                  <a:cs typeface="Arial" panose="020B0604020202020204" pitchFamily="34" charset="0"/>
                  <a:sym typeface="Poppins Medium" charset="0"/>
                </a:rPr>
                <a:t>Being Constituted </a:t>
              </a:r>
              <a:br>
                <a:rPr lang="en-US" altLang="x-none" sz="2800" b="1" kern="1200" dirty="0">
                  <a:solidFill>
                    <a:srgbClr val="A4EA78"/>
                  </a:solidFill>
                  <a:latin typeface="Arial" panose="020B0604020202020204" pitchFamily="34" charset="0"/>
                  <a:ea typeface="Open Sans Light" charset="0"/>
                  <a:cs typeface="Arial" panose="020B0604020202020204" pitchFamily="34" charset="0"/>
                  <a:sym typeface="Poppins Medium" charset="0"/>
                </a:rPr>
              </a:br>
              <a:r>
                <a:rPr lang="en-US" altLang="x-none" sz="2800" b="1" kern="1200" dirty="0">
                  <a:solidFill>
                    <a:srgbClr val="A4EA78"/>
                  </a:solidFill>
                  <a:latin typeface="Arial" panose="020B0604020202020204" pitchFamily="34" charset="0"/>
                  <a:ea typeface="Open Sans Light" charset="0"/>
                  <a:cs typeface="Arial" panose="020B0604020202020204" pitchFamily="34" charset="0"/>
                  <a:sym typeface="Poppins Medium" charset="0"/>
                </a:rPr>
                <a:t>with the Truth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FD35425B-C13D-4D3E-A3F1-FC90DE835230}"/>
                </a:ext>
              </a:extLst>
            </p:cNvPr>
            <p:cNvSpPr/>
            <p:nvPr/>
          </p:nvSpPr>
          <p:spPr>
            <a:xfrm>
              <a:off x="2094077" y="1081503"/>
              <a:ext cx="3726396" cy="240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被真理构成</a:t>
              </a:r>
            </a:p>
          </p:txBody>
        </p:sp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xmlns="" id="{93BE1350-0EC3-44F9-9600-5AD323817EF0}"/>
              </a:ext>
            </a:extLst>
          </p:cNvPr>
          <p:cNvGrpSpPr/>
          <p:nvPr/>
        </p:nvGrpSpPr>
        <p:grpSpPr>
          <a:xfrm>
            <a:off x="4715555" y="176873"/>
            <a:ext cx="4336267" cy="3060000"/>
            <a:chOff x="1999554" y="334491"/>
            <a:chExt cx="7102712" cy="1260000"/>
          </a:xfrm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xmlns="" id="{85C0FEF1-EF18-419A-9609-FB6C0657419E}"/>
                </a:ext>
              </a:extLst>
            </p:cNvPr>
            <p:cNvSpPr/>
            <p:nvPr/>
          </p:nvSpPr>
          <p:spPr bwMode="auto">
            <a:xfrm>
              <a:off x="1999554" y="334491"/>
              <a:ext cx="6948000" cy="1260000"/>
            </a:xfrm>
            <a:prstGeom prst="roundRect">
              <a:avLst>
                <a:gd name="adj" fmla="val 858"/>
              </a:avLst>
            </a:prstGeom>
            <a:solidFill>
              <a:srgbClr val="3E414F"/>
            </a:solidFill>
            <a:ln w="38100" cap="flat" cmpd="sng" algn="ctr">
              <a:solidFill>
                <a:schemeClr val="bg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255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4808C"/>
                </a:solidFill>
                <a:effectLst/>
                <a:uLnTx/>
                <a:uFillTx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4" name="Text Box 3">
              <a:extLst>
                <a:ext uri="{FF2B5EF4-FFF2-40B4-BE49-F238E27FC236}">
                  <a16:creationId xmlns:a16="http://schemas.microsoft.com/office/drawing/2014/main" xmlns="" id="{334EA3AE-7BCF-487F-A313-992F494A77C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38155" y="427134"/>
              <a:ext cx="6864111" cy="518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lvl="0" defTabSz="8255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x-none" sz="4400" i="1" kern="1200" dirty="0">
                  <a:solidFill>
                    <a:srgbClr val="A4EA78"/>
                  </a:solidFill>
                  <a:latin typeface="Arial" panose="020B0604020202020204" pitchFamily="34" charset="0"/>
                  <a:ea typeface="Open Sans Light" charset="0"/>
                  <a:cs typeface="Arial" panose="020B0604020202020204" pitchFamily="34" charset="0"/>
                  <a:sym typeface="Poppins Medium" charset="0"/>
                </a:rPr>
                <a:t>2. </a:t>
              </a:r>
            </a:p>
            <a:p>
              <a:pPr defTabSz="8255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x-none" sz="2800" b="1" kern="1200" dirty="0">
                  <a:solidFill>
                    <a:srgbClr val="A4EA78"/>
                  </a:solidFill>
                  <a:latin typeface="Arial" panose="020B0604020202020204" pitchFamily="34" charset="0"/>
                  <a:ea typeface="Open Sans Light" charset="0"/>
                  <a:cs typeface="Arial" panose="020B0604020202020204" pitchFamily="34" charset="0"/>
                  <a:sym typeface="Poppins Medium" charset="0"/>
                </a:rPr>
                <a:t>Building up Local Churches—Increasing</a:t>
              </a: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xmlns="" id="{74997471-6182-4CFB-9CB0-2425FDC353A6}"/>
                </a:ext>
              </a:extLst>
            </p:cNvPr>
            <p:cNvSpPr/>
            <p:nvPr/>
          </p:nvSpPr>
          <p:spPr>
            <a:xfrm>
              <a:off x="2144410" y="1081447"/>
              <a:ext cx="6803142" cy="443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建造众地方召</a:t>
              </a:r>
              <a:r>
                <a:rPr lang="zh-TW" altLang="en-US" sz="32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会</a:t>
              </a:r>
              <a:endParaRPr lang="en-SG" altLang="zh-TW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  <a:p>
              <a:r>
                <a:rPr lang="zh-TW" altLang="en-US" sz="32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－</a:t>
              </a:r>
              <a:r>
                <a:rPr lang="zh-TW" altLang="en-US" sz="3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繁殖</a:t>
              </a:r>
            </a:p>
          </p:txBody>
        </p:sp>
      </p:grpSp>
      <p:grpSp>
        <p:nvGrpSpPr>
          <p:cNvPr id="76" name="群組 75">
            <a:extLst>
              <a:ext uri="{FF2B5EF4-FFF2-40B4-BE49-F238E27FC236}">
                <a16:creationId xmlns:a16="http://schemas.microsoft.com/office/drawing/2014/main" xmlns="" id="{518C2093-3F0A-4E9A-9907-92839FCB0062}"/>
              </a:ext>
            </a:extLst>
          </p:cNvPr>
          <p:cNvGrpSpPr/>
          <p:nvPr/>
        </p:nvGrpSpPr>
        <p:grpSpPr>
          <a:xfrm>
            <a:off x="165555" y="3524880"/>
            <a:ext cx="4320000" cy="3060000"/>
            <a:chOff x="1999554" y="334491"/>
            <a:chExt cx="6948000" cy="1260000"/>
          </a:xfrm>
        </p:grpSpPr>
        <p:sp>
          <p:nvSpPr>
            <p:cNvPr id="77" name="Rounded Rectangle 2">
              <a:extLst>
                <a:ext uri="{FF2B5EF4-FFF2-40B4-BE49-F238E27FC236}">
                  <a16:creationId xmlns:a16="http://schemas.microsoft.com/office/drawing/2014/main" xmlns="" id="{1A5A04BC-F951-4CBF-A9E2-6E8B7EAA029A}"/>
                </a:ext>
              </a:extLst>
            </p:cNvPr>
            <p:cNvSpPr/>
            <p:nvPr/>
          </p:nvSpPr>
          <p:spPr bwMode="auto">
            <a:xfrm>
              <a:off x="1999554" y="334491"/>
              <a:ext cx="6948000" cy="1260000"/>
            </a:xfrm>
            <a:prstGeom prst="roundRect">
              <a:avLst>
                <a:gd name="adj" fmla="val 858"/>
              </a:avLst>
            </a:prstGeom>
            <a:solidFill>
              <a:srgbClr val="3E414F"/>
            </a:solidFill>
            <a:ln w="38100" cap="flat" cmpd="sng" algn="ctr">
              <a:solidFill>
                <a:schemeClr val="bg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255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4808C"/>
                </a:solidFill>
                <a:effectLst/>
                <a:uLnTx/>
                <a:uFillTx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8" name="Text Box 3">
              <a:extLst>
                <a:ext uri="{FF2B5EF4-FFF2-40B4-BE49-F238E27FC236}">
                  <a16:creationId xmlns:a16="http://schemas.microsoft.com/office/drawing/2014/main" xmlns="" id="{80919FD4-4637-44F2-B5E7-5EFE2C52D6C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22160" y="409137"/>
              <a:ext cx="6725394" cy="518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lvl="0" defTabSz="8255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x-none" sz="4400" i="1" kern="1200" dirty="0">
                  <a:solidFill>
                    <a:srgbClr val="A4EA78"/>
                  </a:solidFill>
                  <a:latin typeface="Arial" panose="020B0604020202020204" pitchFamily="34" charset="0"/>
                  <a:ea typeface="Open Sans Light" charset="0"/>
                  <a:cs typeface="Arial" panose="020B0604020202020204" pitchFamily="34" charset="0"/>
                  <a:sym typeface="Poppins Medium" charset="0"/>
                </a:rPr>
                <a:t>3.</a:t>
              </a:r>
            </a:p>
            <a:p>
              <a:pPr lvl="0" defTabSz="8255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x-none" sz="2800" b="1" kern="1200" dirty="0">
                  <a:solidFill>
                    <a:srgbClr val="A4EA78"/>
                  </a:solidFill>
                  <a:latin typeface="Arial" panose="020B0604020202020204" pitchFamily="34" charset="0"/>
                  <a:ea typeface="Open Sans Light" charset="0"/>
                  <a:cs typeface="Arial" panose="020B0604020202020204" pitchFamily="34" charset="0"/>
                  <a:sym typeface="Poppins Medium" charset="0"/>
                </a:rPr>
                <a:t>Propagation New Churches—Spreading</a:t>
              </a: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xmlns="" id="{E72B8CC4-3FC0-478A-B598-DB99C8CBFE55}"/>
                </a:ext>
              </a:extLst>
            </p:cNvPr>
            <p:cNvSpPr/>
            <p:nvPr/>
          </p:nvSpPr>
          <p:spPr>
            <a:xfrm>
              <a:off x="2094077" y="1097247"/>
              <a:ext cx="5950882" cy="240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开展新召会－扩增</a:t>
              </a:r>
            </a:p>
          </p:txBody>
        </p:sp>
      </p:grpSp>
      <p:grpSp>
        <p:nvGrpSpPr>
          <p:cNvPr id="81" name="群組 80">
            <a:extLst>
              <a:ext uri="{FF2B5EF4-FFF2-40B4-BE49-F238E27FC236}">
                <a16:creationId xmlns:a16="http://schemas.microsoft.com/office/drawing/2014/main" xmlns="" id="{A7E46233-3B50-4AD8-B6AF-B852E20B571E}"/>
              </a:ext>
            </a:extLst>
          </p:cNvPr>
          <p:cNvGrpSpPr/>
          <p:nvPr/>
        </p:nvGrpSpPr>
        <p:grpSpPr>
          <a:xfrm>
            <a:off x="4726781" y="3524880"/>
            <a:ext cx="4342331" cy="3060000"/>
            <a:chOff x="2018433" y="307957"/>
            <a:chExt cx="7118047" cy="1260000"/>
          </a:xfrm>
        </p:grpSpPr>
        <p:sp>
          <p:nvSpPr>
            <p:cNvPr id="82" name="Rounded Rectangle 2">
              <a:extLst>
                <a:ext uri="{FF2B5EF4-FFF2-40B4-BE49-F238E27FC236}">
                  <a16:creationId xmlns:a16="http://schemas.microsoft.com/office/drawing/2014/main" xmlns="" id="{4697B979-5826-4C41-A141-A8D845CF4FDC}"/>
                </a:ext>
              </a:extLst>
            </p:cNvPr>
            <p:cNvSpPr/>
            <p:nvPr/>
          </p:nvSpPr>
          <p:spPr bwMode="auto">
            <a:xfrm>
              <a:off x="2018433" y="307957"/>
              <a:ext cx="6947999" cy="1260000"/>
            </a:xfrm>
            <a:prstGeom prst="roundRect">
              <a:avLst>
                <a:gd name="adj" fmla="val 858"/>
              </a:avLst>
            </a:prstGeom>
            <a:solidFill>
              <a:srgbClr val="3E414F"/>
            </a:solidFill>
            <a:ln w="38100" cap="flat" cmpd="sng" algn="ctr">
              <a:solidFill>
                <a:schemeClr val="bg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255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4808C"/>
                </a:solidFill>
                <a:effectLst/>
                <a:uLnTx/>
                <a:uFillTx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3" name="Text Box 3">
              <a:extLst>
                <a:ext uri="{FF2B5EF4-FFF2-40B4-BE49-F238E27FC236}">
                  <a16:creationId xmlns:a16="http://schemas.microsoft.com/office/drawing/2014/main" xmlns="" id="{F369BDF1-2073-4B4A-9343-6871987F48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38813" y="382603"/>
              <a:ext cx="6897667" cy="518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lvl="0" defTabSz="8255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x-none" sz="4400" i="1" kern="1200" dirty="0">
                  <a:solidFill>
                    <a:srgbClr val="A4EA78"/>
                  </a:solidFill>
                  <a:latin typeface="Arial" panose="020B0604020202020204" pitchFamily="34" charset="0"/>
                  <a:ea typeface="Open Sans Light" charset="0"/>
                  <a:cs typeface="Arial" panose="020B0604020202020204" pitchFamily="34" charset="0"/>
                  <a:sym typeface="Poppins Medium" charset="0"/>
                </a:rPr>
                <a:t>4. </a:t>
              </a:r>
            </a:p>
            <a:p>
              <a:pPr defTabSz="8255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x-none" sz="2800" b="1" kern="1200" dirty="0">
                  <a:solidFill>
                    <a:srgbClr val="A4EA78"/>
                  </a:solidFill>
                  <a:latin typeface="Arial" panose="020B0604020202020204" pitchFamily="34" charset="0"/>
                  <a:ea typeface="Open Sans Light" charset="0"/>
                  <a:cs typeface="Arial" panose="020B0604020202020204" pitchFamily="34" charset="0"/>
                  <a:sym typeface="Poppins Medium" charset="0"/>
                </a:rPr>
                <a:t>Producing Manpower</a:t>
              </a:r>
              <a:br>
                <a:rPr lang="en-US" altLang="x-none" sz="2800" b="1" kern="1200" dirty="0">
                  <a:solidFill>
                    <a:srgbClr val="A4EA78"/>
                  </a:solidFill>
                  <a:latin typeface="Arial" panose="020B0604020202020204" pitchFamily="34" charset="0"/>
                  <a:ea typeface="Open Sans Light" charset="0"/>
                  <a:cs typeface="Arial" panose="020B0604020202020204" pitchFamily="34" charset="0"/>
                  <a:sym typeface="Poppins Medium" charset="0"/>
                </a:rPr>
              </a:br>
              <a:r>
                <a:rPr lang="en-US" altLang="x-none" sz="2800" b="1" kern="1200" dirty="0">
                  <a:solidFill>
                    <a:srgbClr val="A4EA78"/>
                  </a:solidFill>
                  <a:latin typeface="Arial" panose="020B0604020202020204" pitchFamily="34" charset="0"/>
                  <a:ea typeface="Open Sans Light" charset="0"/>
                  <a:cs typeface="Arial" panose="020B0604020202020204" pitchFamily="34" charset="0"/>
                  <a:sym typeface="Poppins Medium" charset="0"/>
                </a:rPr>
                <a:t>—Next Generation</a:t>
              </a: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xmlns="" id="{68EDFDBB-DC4B-4B3B-A5FF-6B4943610D86}"/>
                </a:ext>
              </a:extLst>
            </p:cNvPr>
            <p:cNvSpPr/>
            <p:nvPr/>
          </p:nvSpPr>
          <p:spPr>
            <a:xfrm>
              <a:off x="2198931" y="1075364"/>
              <a:ext cx="6323480" cy="443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产生人力－兴起下一代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674667" y="994074"/>
            <a:ext cx="5669708" cy="2431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Being</a:t>
            </a:r>
            <a:r>
              <a:rPr lang="en-US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Constituted </a:t>
            </a:r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with the Truth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572001"/>
            <a:ext cx="9144000" cy="231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EC0892CA-6E0F-44A0-821E-6367369258E1}"/>
              </a:ext>
            </a:extLst>
          </p:cNvPr>
          <p:cNvSpPr txBox="1">
            <a:spLocks/>
          </p:cNvSpPr>
          <p:nvPr/>
        </p:nvSpPr>
        <p:spPr bwMode="auto">
          <a:xfrm>
            <a:off x="674667" y="3418792"/>
            <a:ext cx="6725393" cy="51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lvl="0" defTabSz="8255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kern="1200" dirty="0">
                <a:solidFill>
                  <a:srgbClr val="A4EA7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Poppins Medium" charset="0"/>
              </a:rPr>
              <a:t>被真理构成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圓角 16">
            <a:extLst>
              <a:ext uri="{FF2B5EF4-FFF2-40B4-BE49-F238E27FC236}">
                <a16:creationId xmlns:a16="http://schemas.microsoft.com/office/drawing/2014/main" xmlns="" id="{AEFC6E89-1598-4034-8F78-8905B42E2186}"/>
              </a:ext>
            </a:extLst>
          </p:cNvPr>
          <p:cNvSpPr/>
          <p:nvPr/>
        </p:nvSpPr>
        <p:spPr>
          <a:xfrm>
            <a:off x="5029855" y="1991663"/>
            <a:ext cx="3397542" cy="4437776"/>
          </a:xfrm>
          <a:prstGeom prst="roundRect">
            <a:avLst>
              <a:gd name="adj" fmla="val 4568"/>
            </a:avLst>
          </a:prstGeom>
          <a:solidFill>
            <a:srgbClr val="3E414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xmlns="" id="{8B9BA95F-A545-4473-905E-6B45CC32FEFC}"/>
              </a:ext>
            </a:extLst>
          </p:cNvPr>
          <p:cNvSpPr/>
          <p:nvPr/>
        </p:nvSpPr>
        <p:spPr>
          <a:xfrm>
            <a:off x="704675" y="2021021"/>
            <a:ext cx="3397542" cy="4437776"/>
          </a:xfrm>
          <a:prstGeom prst="roundRect">
            <a:avLst>
              <a:gd name="adj" fmla="val 4568"/>
            </a:avLst>
          </a:prstGeom>
          <a:solidFill>
            <a:srgbClr val="3E414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0" y="473075"/>
            <a:ext cx="91440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</p:txBody>
      </p:sp>
      <p:sp>
        <p:nvSpPr>
          <p:cNvPr id="8" name="Shape 238"/>
          <p:cNvSpPr/>
          <p:nvPr/>
        </p:nvSpPr>
        <p:spPr>
          <a:xfrm>
            <a:off x="385010" y="2230211"/>
            <a:ext cx="317633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598309" y="3865229"/>
            <a:ext cx="2451694" cy="2546281"/>
            <a:chOff x="5599986" y="3627560"/>
            <a:chExt cx="2926862" cy="2970043"/>
          </a:xfrm>
        </p:grpSpPr>
        <p:pic>
          <p:nvPicPr>
            <p:cNvPr id="4" name="圖片 3"/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65639">
              <a:off x="5599986" y="3627560"/>
              <a:ext cx="1620000" cy="2520000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6494" y="3817516"/>
              <a:ext cx="1620000" cy="252000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61492">
              <a:off x="6906848" y="4077603"/>
              <a:ext cx="1620000" cy="2520000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634" y="3934433"/>
            <a:ext cx="3313623" cy="2407874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xmlns="" id="{67406BB6-CA09-427C-867A-7D98A88B701C}"/>
              </a:ext>
            </a:extLst>
          </p:cNvPr>
          <p:cNvSpPr txBox="1">
            <a:spLocks/>
          </p:cNvSpPr>
          <p:nvPr/>
        </p:nvSpPr>
        <p:spPr bwMode="auto">
          <a:xfrm>
            <a:off x="687897" y="625314"/>
            <a:ext cx="4957893" cy="51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lvl="0" defTabSz="8255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200" b="1" kern="12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Poppins Medium" charset="0"/>
              </a:rPr>
              <a:t>Two Aspects of Pursuing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6F46072-0912-4BCF-9E64-EF5E8FE45DD7}"/>
              </a:ext>
            </a:extLst>
          </p:cNvPr>
          <p:cNvSpPr/>
          <p:nvPr/>
        </p:nvSpPr>
        <p:spPr>
          <a:xfrm>
            <a:off x="570452" y="1101099"/>
            <a:ext cx="6510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zh-CN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两方面的追求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D0124805-E5A3-4B01-B281-0FA9DF464F23}"/>
              </a:ext>
            </a:extLst>
          </p:cNvPr>
          <p:cNvSpPr txBox="1">
            <a:spLocks/>
          </p:cNvSpPr>
          <p:nvPr/>
        </p:nvSpPr>
        <p:spPr bwMode="auto">
          <a:xfrm>
            <a:off x="454779" y="2248869"/>
            <a:ext cx="3897332" cy="100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lvl="0" algn="ctr" defTabSz="8255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800" b="1" kern="1200" dirty="0">
                <a:solidFill>
                  <a:srgbClr val="A4EA78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Poppins Medium" charset="0"/>
              </a:rPr>
              <a:t>Truth Education</a:t>
            </a:r>
          </a:p>
          <a:p>
            <a:pPr lvl="0" algn="ctr" defTabSz="8255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200" b="1" kern="1200" dirty="0">
                <a:solidFill>
                  <a:srgbClr val="A4EA7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Poppins Medium" charset="0"/>
              </a:rPr>
              <a:t>真理教育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xmlns="" id="{61EB75CE-A426-4AEB-83F6-680AE02B7ED9}"/>
              </a:ext>
            </a:extLst>
          </p:cNvPr>
          <p:cNvSpPr txBox="1">
            <a:spLocks/>
          </p:cNvSpPr>
          <p:nvPr/>
        </p:nvSpPr>
        <p:spPr bwMode="auto">
          <a:xfrm>
            <a:off x="4791891" y="2237109"/>
            <a:ext cx="3897332" cy="100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lvl="0" algn="ctr" defTabSz="8255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4400" b="1" kern="1200" dirty="0">
                <a:solidFill>
                  <a:srgbClr val="A4EA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Poppins Medium" charset="0"/>
              </a:rPr>
              <a:t>7</a:t>
            </a:r>
            <a:r>
              <a:rPr lang="en-US" altLang="zh-TW" sz="2800" kern="1200" dirty="0">
                <a:solidFill>
                  <a:srgbClr val="A4EA78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Poppins Medium" charset="0"/>
              </a:rPr>
              <a:t> </a:t>
            </a:r>
            <a:r>
              <a:rPr lang="en-US" altLang="zh-TW" sz="2800" b="1" kern="1200" dirty="0">
                <a:solidFill>
                  <a:srgbClr val="A4EA78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Poppins Medium" charset="0"/>
              </a:rPr>
              <a:t>Feasts</a:t>
            </a:r>
          </a:p>
          <a:p>
            <a:pPr lvl="0" algn="ctr" defTabSz="8255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1200" dirty="0">
                <a:solidFill>
                  <a:srgbClr val="A4EA7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Poppins Medium" charset="0"/>
              </a:rPr>
              <a:t>一年七次特会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圓角矩形 1">
            <a:extLst>
              <a:ext uri="{FF2B5EF4-FFF2-40B4-BE49-F238E27FC236}">
                <a16:creationId xmlns:a16="http://schemas.microsoft.com/office/drawing/2014/main" xmlns="" id="{1D92F6F8-0BA6-411B-9813-9AC1E6D4E8AE}"/>
              </a:ext>
            </a:extLst>
          </p:cNvPr>
          <p:cNvSpPr/>
          <p:nvPr/>
        </p:nvSpPr>
        <p:spPr>
          <a:xfrm>
            <a:off x="2487524" y="1702206"/>
            <a:ext cx="1908000" cy="1620000"/>
          </a:xfrm>
          <a:prstGeom prst="roundRect">
            <a:avLst>
              <a:gd name="adj" fmla="val 11074"/>
            </a:avLst>
          </a:prstGeom>
          <a:solidFill>
            <a:srgbClr val="6DBD66"/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1" name="圓角矩形 1">
            <a:extLst>
              <a:ext uri="{FF2B5EF4-FFF2-40B4-BE49-F238E27FC236}">
                <a16:creationId xmlns:a16="http://schemas.microsoft.com/office/drawing/2014/main" xmlns="" id="{F6337642-9B05-4CE2-9348-C377513BC35A}"/>
              </a:ext>
            </a:extLst>
          </p:cNvPr>
          <p:cNvSpPr/>
          <p:nvPr/>
        </p:nvSpPr>
        <p:spPr>
          <a:xfrm>
            <a:off x="6346264" y="4771622"/>
            <a:ext cx="2339810" cy="1800000"/>
          </a:xfrm>
          <a:prstGeom prst="roundRect">
            <a:avLst>
              <a:gd name="adj" fmla="val 11074"/>
            </a:avLst>
          </a:prstGeom>
          <a:solidFill>
            <a:srgbClr val="FFFFFF">
              <a:alpha val="31000"/>
            </a:srgb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6346264" y="246636"/>
            <a:ext cx="2339810" cy="1800000"/>
          </a:xfrm>
          <a:prstGeom prst="roundRect">
            <a:avLst>
              <a:gd name="adj" fmla="val 11074"/>
            </a:avLst>
          </a:prstGeom>
          <a:solidFill>
            <a:srgbClr val="FFFFFF">
              <a:alpha val="31000"/>
            </a:srgb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66" name="群組 65"/>
          <p:cNvGrpSpPr/>
          <p:nvPr/>
        </p:nvGrpSpPr>
        <p:grpSpPr>
          <a:xfrm>
            <a:off x="2418391" y="4528698"/>
            <a:ext cx="2160000" cy="2160000"/>
            <a:chOff x="5599986" y="3627560"/>
            <a:chExt cx="2926862" cy="2970043"/>
          </a:xfrm>
        </p:grpSpPr>
        <p:pic>
          <p:nvPicPr>
            <p:cNvPr id="67" name="圖片 66"/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65639">
              <a:off x="5599986" y="3627560"/>
              <a:ext cx="1620000" cy="2520000"/>
            </a:xfrm>
            <a:prstGeom prst="rect">
              <a:avLst/>
            </a:prstGeom>
          </p:spPr>
        </p:pic>
        <p:pic>
          <p:nvPicPr>
            <p:cNvPr id="68" name="圖片 67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6494" y="3817516"/>
              <a:ext cx="1620000" cy="2520000"/>
            </a:xfrm>
            <a:prstGeom prst="rect">
              <a:avLst/>
            </a:prstGeom>
          </p:spPr>
        </p:pic>
        <p:pic>
          <p:nvPicPr>
            <p:cNvPr id="69" name="圖片 68"/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61492">
              <a:off x="6906848" y="4077603"/>
              <a:ext cx="1620000" cy="2520000"/>
            </a:xfrm>
            <a:prstGeom prst="rect">
              <a:avLst/>
            </a:prstGeom>
          </p:spPr>
        </p:pic>
      </p:grpSp>
      <p:sp>
        <p:nvSpPr>
          <p:cNvPr id="33" name="圓角矩形 32"/>
          <p:cNvSpPr/>
          <p:nvPr/>
        </p:nvSpPr>
        <p:spPr>
          <a:xfrm>
            <a:off x="2434816" y="4389243"/>
            <a:ext cx="2160000" cy="2160000"/>
          </a:xfrm>
          <a:prstGeom prst="roundRect">
            <a:avLst>
              <a:gd name="adj" fmla="val 12077"/>
            </a:avLst>
          </a:prstGeom>
          <a:solidFill>
            <a:srgbClr val="FFFFFF">
              <a:alpha val="31000"/>
            </a:srgb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0" name="Shape 280"/>
          <p:cNvSpPr/>
          <p:nvPr/>
        </p:nvSpPr>
        <p:spPr>
          <a:xfrm>
            <a:off x="6588929" y="331734"/>
            <a:ext cx="2035363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defTabSz="8255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kern="1200" dirty="0">
                <a:solidFill>
                  <a:srgbClr val="A4EA78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Calibri"/>
              </a:rPr>
              <a:t>Video Training</a:t>
            </a:r>
          </a:p>
          <a:p>
            <a:pPr algn="ctr"/>
            <a:r>
              <a:rPr lang="zh-TW" altLang="en-US" sz="2800" b="1" kern="1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Calibri"/>
              </a:rPr>
              <a:t>录像训练</a:t>
            </a:r>
            <a:endParaRPr sz="2800" b="1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0" name="Shape 280"/>
          <p:cNvSpPr/>
          <p:nvPr/>
        </p:nvSpPr>
        <p:spPr>
          <a:xfrm>
            <a:off x="6807659" y="4845236"/>
            <a:ext cx="164724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8255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kern="1200" dirty="0">
                <a:solidFill>
                  <a:srgbClr val="A4EA78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Regional </a:t>
            </a:r>
            <a:br>
              <a:rPr lang="en-US" sz="2200" b="1" kern="1200" dirty="0">
                <a:solidFill>
                  <a:srgbClr val="A4EA78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sz="2200" b="1" kern="1200" dirty="0">
                <a:solidFill>
                  <a:srgbClr val="A4EA78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Conference</a:t>
            </a:r>
          </a:p>
          <a:p>
            <a:pPr algn="ctr" defTabSz="8255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区域特会</a:t>
            </a:r>
          </a:p>
        </p:txBody>
      </p:sp>
      <p:sp>
        <p:nvSpPr>
          <p:cNvPr id="61" name="Shape 280"/>
          <p:cNvSpPr/>
          <p:nvPr/>
        </p:nvSpPr>
        <p:spPr>
          <a:xfrm>
            <a:off x="6365497" y="925514"/>
            <a:ext cx="2310887" cy="1046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4000" b="1" dirty="0">
                <a:solidFill>
                  <a:srgbClr val="A4EA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100</a:t>
            </a:r>
            <a:r>
              <a:rPr lang="en-US" sz="4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endParaRPr lang="en-US" sz="440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Church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Registration</a:t>
            </a:r>
            <a:endParaRPr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Shape 280"/>
          <p:cNvSpPr/>
          <p:nvPr/>
        </p:nvSpPr>
        <p:spPr>
          <a:xfrm>
            <a:off x="6854259" y="5727175"/>
            <a:ext cx="138274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5400" b="1" dirty="0">
                <a:solidFill>
                  <a:srgbClr val="A4EA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Areas</a:t>
            </a:r>
            <a:endParaRPr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2434817" y="1812937"/>
            <a:ext cx="1992234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Translation</a:t>
            </a:r>
          </a:p>
          <a:p>
            <a:pPr algn="ctr"/>
            <a:r>
              <a:rPr lang="en-US" altLang="zh-TW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Into</a:t>
            </a:r>
            <a:br>
              <a:rPr lang="en-US" altLang="zh-TW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9</a:t>
            </a:r>
            <a:r>
              <a:rPr lang="en-US" altLang="zh-TW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Languages</a:t>
            </a:r>
            <a:endParaRPr lang="zh-TW" alt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Shape 280"/>
          <p:cNvSpPr/>
          <p:nvPr/>
        </p:nvSpPr>
        <p:spPr>
          <a:xfrm>
            <a:off x="16981" y="4890699"/>
            <a:ext cx="2467981" cy="1631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en-US" b="1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Holy Word </a:t>
            </a:r>
            <a:br>
              <a:rPr lang="en-US" b="1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for </a:t>
            </a:r>
          </a:p>
          <a:p>
            <a:pPr algn="ctr"/>
            <a:r>
              <a:rPr lang="en-US" b="1" dirty="0">
                <a:solidFill>
                  <a:srgbClr val="A4EA78"/>
                </a:solidFill>
                <a:latin typeface="Arial" charset="0"/>
                <a:ea typeface="Arial" charset="0"/>
                <a:cs typeface="Arial" charset="0"/>
              </a:rPr>
              <a:t>Morning Revival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晨兴圣言</a:t>
            </a:r>
            <a:endParaRPr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xmlns="" id="{F9B3D6E5-7C6A-4E92-96C1-1A8C667A5446}"/>
              </a:ext>
            </a:extLst>
          </p:cNvPr>
          <p:cNvCxnSpPr/>
          <p:nvPr/>
        </p:nvCxnSpPr>
        <p:spPr>
          <a:xfrm>
            <a:off x="1677798" y="2488581"/>
            <a:ext cx="729843" cy="0"/>
          </a:xfrm>
          <a:prstGeom prst="straightConnector1">
            <a:avLst/>
          </a:prstGeom>
          <a:ln w="57150">
            <a:solidFill>
              <a:srgbClr val="A4EA78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xmlns="" id="{7DE50A0E-2A92-46A3-B3D2-283AD72528DC}"/>
              </a:ext>
            </a:extLst>
          </p:cNvPr>
          <p:cNvCxnSpPr>
            <a:cxnSpLocks/>
          </p:cNvCxnSpPr>
          <p:nvPr/>
        </p:nvCxnSpPr>
        <p:spPr>
          <a:xfrm flipH="1">
            <a:off x="3441524" y="3769046"/>
            <a:ext cx="0" cy="540000"/>
          </a:xfrm>
          <a:prstGeom prst="straightConnector1">
            <a:avLst/>
          </a:prstGeom>
          <a:ln w="57150">
            <a:solidFill>
              <a:srgbClr val="A4EA78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圓角矩形 1">
            <a:extLst>
              <a:ext uri="{FF2B5EF4-FFF2-40B4-BE49-F238E27FC236}">
                <a16:creationId xmlns:a16="http://schemas.microsoft.com/office/drawing/2014/main" xmlns="" id="{DD7B8DCA-7274-4117-B48C-0B86A29C1BC5}"/>
              </a:ext>
            </a:extLst>
          </p:cNvPr>
          <p:cNvSpPr/>
          <p:nvPr/>
        </p:nvSpPr>
        <p:spPr>
          <a:xfrm>
            <a:off x="6346264" y="2528984"/>
            <a:ext cx="2339810" cy="1800000"/>
          </a:xfrm>
          <a:prstGeom prst="roundRect">
            <a:avLst>
              <a:gd name="adj" fmla="val 11074"/>
            </a:avLst>
          </a:prstGeom>
          <a:solidFill>
            <a:srgbClr val="FFFFFF">
              <a:alpha val="31000"/>
            </a:srgb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8" name="Shape 280"/>
          <p:cNvSpPr/>
          <p:nvPr/>
        </p:nvSpPr>
        <p:spPr>
          <a:xfrm>
            <a:off x="6666594" y="2507060"/>
            <a:ext cx="1991890" cy="1138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8255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kern="1200" dirty="0">
                <a:solidFill>
                  <a:srgbClr val="A4EA78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Serving Ones </a:t>
            </a:r>
            <a:br>
              <a:rPr lang="en-US" sz="2200" b="1" kern="1200" dirty="0">
                <a:solidFill>
                  <a:srgbClr val="A4EA78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sz="2200" b="1" kern="1200" dirty="0">
                <a:solidFill>
                  <a:srgbClr val="A4EA78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Training</a:t>
            </a:r>
          </a:p>
          <a:p>
            <a:pPr algn="ctr"/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事奉者训练</a:t>
            </a:r>
          </a:p>
        </p:txBody>
      </p:sp>
      <p:sp>
        <p:nvSpPr>
          <p:cNvPr id="63" name="Shape 280"/>
          <p:cNvSpPr/>
          <p:nvPr/>
        </p:nvSpPr>
        <p:spPr>
          <a:xfrm>
            <a:off x="6485464" y="3330226"/>
            <a:ext cx="2288445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3200" b="1" dirty="0">
                <a:solidFill>
                  <a:srgbClr val="A4EA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350</a:t>
            </a:r>
            <a:r>
              <a:rPr lang="en-US" sz="3200" dirty="0">
                <a:solidFill>
                  <a:srgbClr val="A4EA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→</a:t>
            </a:r>
            <a:r>
              <a:rPr lang="en-US" sz="4400" b="1" dirty="0">
                <a:solidFill>
                  <a:srgbClr val="A4EA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500 </a:t>
            </a:r>
          </a:p>
          <a:p>
            <a:r>
              <a:rPr lang="en-US" sz="1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Saints Participation</a:t>
            </a:r>
            <a:endParaRPr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3A10184-8FE5-4B5D-AF91-92C636F25F65}"/>
              </a:ext>
            </a:extLst>
          </p:cNvPr>
          <p:cNvSpPr/>
          <p:nvPr/>
        </p:nvSpPr>
        <p:spPr>
          <a:xfrm>
            <a:off x="2332141" y="3351000"/>
            <a:ext cx="2339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rgbClr val="A4EA7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翻译为九种语言</a:t>
            </a:r>
            <a:endParaRPr lang="zh-TW" altLang="en-US" sz="2400" dirty="0">
              <a:solidFill>
                <a:srgbClr val="A4EA7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xmlns="" id="{1B262CCE-BEBC-4805-8B99-1251987D5F8B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4415577" y="1146636"/>
            <a:ext cx="1930687" cy="1332603"/>
          </a:xfrm>
          <a:prstGeom prst="straightConnector1">
            <a:avLst/>
          </a:prstGeom>
          <a:ln w="57150">
            <a:solidFill>
              <a:srgbClr val="A4EA78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xmlns="" id="{68B79815-8B0E-4913-B367-501202EA206D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4415577" y="2479239"/>
            <a:ext cx="1930687" cy="3192383"/>
          </a:xfrm>
          <a:prstGeom prst="straightConnector1">
            <a:avLst/>
          </a:prstGeom>
          <a:ln w="57150">
            <a:solidFill>
              <a:srgbClr val="A4EA78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xmlns="" id="{878E95A2-F8CB-4DD4-B88A-4BCF6647137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415577" y="2479239"/>
            <a:ext cx="1930687" cy="949745"/>
          </a:xfrm>
          <a:prstGeom prst="straightConnector1">
            <a:avLst/>
          </a:prstGeom>
          <a:ln w="57150">
            <a:solidFill>
              <a:srgbClr val="A4EA78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 Box 3">
            <a:extLst>
              <a:ext uri="{FF2B5EF4-FFF2-40B4-BE49-F238E27FC236}">
                <a16:creationId xmlns:a16="http://schemas.microsoft.com/office/drawing/2014/main" xmlns="" id="{0176CC3F-EE37-4987-B310-EF4D0E34817E}"/>
              </a:ext>
            </a:extLst>
          </p:cNvPr>
          <p:cNvSpPr txBox="1">
            <a:spLocks/>
          </p:cNvSpPr>
          <p:nvPr/>
        </p:nvSpPr>
        <p:spPr bwMode="auto">
          <a:xfrm>
            <a:off x="357126" y="204607"/>
            <a:ext cx="3897332" cy="100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lvl="0" defTabSz="8255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4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Poppins Medium" charset="0"/>
              </a:rPr>
              <a:t>7</a:t>
            </a:r>
            <a:r>
              <a:rPr lang="en-US" altLang="zh-TW" sz="2800" kern="12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Poppins Medium" charset="0"/>
              </a:rPr>
              <a:t> </a:t>
            </a:r>
            <a:r>
              <a:rPr lang="en-US" altLang="zh-TW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Poppins Medium" charset="0"/>
              </a:rPr>
              <a:t>Feasts</a:t>
            </a:r>
          </a:p>
          <a:p>
            <a:pPr lvl="0" defTabSz="8255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kern="1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Poppins Medium" charset="0"/>
              </a:rPr>
              <a:t>一年七次特会</a:t>
            </a:r>
          </a:p>
        </p:txBody>
      </p:sp>
      <p:sp>
        <p:nvSpPr>
          <p:cNvPr id="32" name="圓角矩形 1">
            <a:extLst>
              <a:ext uri="{FF2B5EF4-FFF2-40B4-BE49-F238E27FC236}">
                <a16:creationId xmlns:a16="http://schemas.microsoft.com/office/drawing/2014/main" xmlns="" id="{3126E109-7ADD-4134-AE82-BFF65D4D3084}"/>
              </a:ext>
            </a:extLst>
          </p:cNvPr>
          <p:cNvSpPr/>
          <p:nvPr/>
        </p:nvSpPr>
        <p:spPr>
          <a:xfrm>
            <a:off x="214952" y="2002753"/>
            <a:ext cx="1355125" cy="952974"/>
          </a:xfrm>
          <a:prstGeom prst="roundRect">
            <a:avLst>
              <a:gd name="adj" fmla="val 11074"/>
            </a:avLst>
          </a:prstGeom>
          <a:solidFill>
            <a:srgbClr val="6DBD66"/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7</a:t>
            </a:r>
            <a:r>
              <a:rPr lang="en-US" altLang="zh-TW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Feasts</a:t>
            </a:r>
            <a:endParaRPr lang="zh-TW" altLang="en-U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96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46E7CA73-467F-4AB5-B3F6-841E69E232DE}"/>
              </a:ext>
            </a:extLst>
          </p:cNvPr>
          <p:cNvGrpSpPr/>
          <p:nvPr/>
        </p:nvGrpSpPr>
        <p:grpSpPr>
          <a:xfrm>
            <a:off x="2509176" y="1199635"/>
            <a:ext cx="1971050" cy="1622145"/>
            <a:chOff x="2470641" y="1558745"/>
            <a:chExt cx="1971050" cy="1622145"/>
          </a:xfrm>
        </p:grpSpPr>
        <p:sp>
          <p:nvSpPr>
            <p:cNvPr id="37" name="圓角矩形 36"/>
            <p:cNvSpPr/>
            <p:nvPr/>
          </p:nvSpPr>
          <p:spPr>
            <a:xfrm>
              <a:off x="2488421" y="1558745"/>
              <a:ext cx="1922038" cy="1622145"/>
            </a:xfrm>
            <a:prstGeom prst="roundRect">
              <a:avLst/>
            </a:prstGeom>
            <a:solidFill>
              <a:srgbClr val="6DBD66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2470641" y="1724373"/>
              <a:ext cx="1971050" cy="1446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en-US" altLang="zh-TW" sz="2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Translation</a:t>
              </a:r>
            </a:p>
            <a:p>
              <a:pPr algn="ctr"/>
              <a:r>
                <a:rPr lang="en-US" altLang="zh-TW" sz="2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Into</a:t>
              </a:r>
              <a:r>
                <a:rPr lang="en-US" altLang="zh-TW" sz="22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en-US" altLang="zh-TW" sz="22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altLang="zh-TW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5</a:t>
              </a:r>
              <a:r>
                <a:rPr lang="en-US" altLang="zh-TW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TW" sz="2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Languages</a:t>
              </a:r>
              <a:endParaRPr lang="zh-TW" altLang="en-US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xmlns="" id="{F9B3D6E5-7C6A-4E92-96C1-1A8C667A5446}"/>
              </a:ext>
            </a:extLst>
          </p:cNvPr>
          <p:cNvCxnSpPr/>
          <p:nvPr/>
        </p:nvCxnSpPr>
        <p:spPr>
          <a:xfrm>
            <a:off x="1758578" y="2080628"/>
            <a:ext cx="72984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3A10184-8FE5-4B5D-AF91-92C636F25F65}"/>
              </a:ext>
            </a:extLst>
          </p:cNvPr>
          <p:cNvSpPr/>
          <p:nvPr/>
        </p:nvSpPr>
        <p:spPr>
          <a:xfrm>
            <a:off x="2382660" y="2913892"/>
            <a:ext cx="2425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翻译为五种语言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15992293-BD0B-447B-994B-775E8C278C44}"/>
              </a:ext>
            </a:extLst>
          </p:cNvPr>
          <p:cNvGrpSpPr/>
          <p:nvPr/>
        </p:nvGrpSpPr>
        <p:grpSpPr>
          <a:xfrm rot="20670219">
            <a:off x="349119" y="1356284"/>
            <a:ext cx="1327287" cy="1439806"/>
            <a:chOff x="5161444" y="1004968"/>
            <a:chExt cx="1066729" cy="1216554"/>
          </a:xfrm>
        </p:grpSpPr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xmlns="" id="{0A222B23-6FAE-4606-8F92-FDF4BE9EE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87357">
              <a:off x="5161444" y="1004968"/>
              <a:ext cx="672300" cy="1080000"/>
            </a:xfrm>
            <a:prstGeom prst="rect">
              <a:avLst/>
            </a:prstGeom>
          </p:spPr>
        </p:pic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xmlns="" id="{E2DFFE61-1442-46C9-981E-7EFF12C49387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7494" y="1034985"/>
              <a:ext cx="720000" cy="1080000"/>
            </a:xfrm>
            <a:prstGeom prst="rect">
              <a:avLst/>
            </a:prstGeom>
          </p:spPr>
        </p:pic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xmlns="" id="{7F220932-E6DF-405B-86F2-0F117E53DD7F}"/>
                </a:ext>
              </a:extLst>
            </p:cNvPr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12726">
              <a:off x="5508173" y="1141522"/>
              <a:ext cx="720000" cy="1080000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C281E15B-610F-454D-8CC3-A27A41DFC8E9}"/>
              </a:ext>
            </a:extLst>
          </p:cNvPr>
          <p:cNvSpPr txBox="1"/>
          <p:nvPr/>
        </p:nvSpPr>
        <p:spPr>
          <a:xfrm>
            <a:off x="124111" y="2800360"/>
            <a:ext cx="1898916" cy="1138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200" b="1" i="0" u="none" strike="noStrike" cap="none" spc="0" normalizeH="0" baseline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Shepherding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200" b="1" i="0" u="none" strike="noStrike" cap="none" spc="0" normalizeH="0" baseline="0" dirty="0">
                <a:ln>
                  <a:noFill/>
                </a:ln>
                <a:solidFill>
                  <a:srgbClr val="A4EA78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Materials</a:t>
            </a: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牧养材料</a:t>
            </a:r>
            <a:endParaRPr kumimoji="0" lang="zh-TW" alt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標楷體" panose="03000509000000000000" pitchFamily="65" charset="-120"/>
              <a:ea typeface="標楷體" panose="03000509000000000000" pitchFamily="65" charset="-120"/>
              <a:sym typeface="Calibri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xmlns="" id="{0E4B1A0B-9ADD-4E4A-AB52-162C25D797F8}"/>
              </a:ext>
            </a:extLst>
          </p:cNvPr>
          <p:cNvGrpSpPr/>
          <p:nvPr/>
        </p:nvGrpSpPr>
        <p:grpSpPr>
          <a:xfrm>
            <a:off x="4391436" y="827779"/>
            <a:ext cx="2450509" cy="1850365"/>
            <a:chOff x="4357773" y="1245814"/>
            <a:chExt cx="2450509" cy="1850365"/>
          </a:xfrm>
        </p:grpSpPr>
        <p:cxnSp>
          <p:nvCxnSpPr>
            <p:cNvPr id="43" name="直線單箭頭接點 42">
              <a:extLst>
                <a:ext uri="{FF2B5EF4-FFF2-40B4-BE49-F238E27FC236}">
                  <a16:creationId xmlns:a16="http://schemas.microsoft.com/office/drawing/2014/main" xmlns="" id="{B23AAFE2-28F8-415B-B611-8E12F1EBE7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1999" y="2470877"/>
              <a:ext cx="1996581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xmlns="" id="{A94B17C2-2128-4EB0-96B8-89DD317E7E5B}"/>
                </a:ext>
              </a:extLst>
            </p:cNvPr>
            <p:cNvSpPr/>
            <p:nvPr/>
          </p:nvSpPr>
          <p:spPr>
            <a:xfrm>
              <a:off x="4383250" y="2634514"/>
              <a:ext cx="24250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借着神命定之路</a:t>
              </a: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="" id="{858F6947-3E19-4621-ADE3-AE40896E6937}"/>
                </a:ext>
              </a:extLst>
            </p:cNvPr>
            <p:cNvSpPr/>
            <p:nvPr/>
          </p:nvSpPr>
          <p:spPr>
            <a:xfrm>
              <a:off x="4357773" y="1245814"/>
              <a:ext cx="242503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b="1" dirty="0">
                  <a:solidFill>
                    <a:srgbClr val="A4EA78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Though</a:t>
              </a:r>
            </a:p>
            <a:p>
              <a:pPr algn="ctr"/>
              <a:r>
                <a:rPr lang="en-US" altLang="zh-TW" sz="2400" b="1" dirty="0" smtClean="0">
                  <a:solidFill>
                    <a:srgbClr val="A4EA78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God-ordained </a:t>
              </a:r>
              <a:r>
                <a:rPr lang="en-US" altLang="zh-TW" sz="2400" b="1" dirty="0">
                  <a:solidFill>
                    <a:srgbClr val="A4EA78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Way</a:t>
              </a:r>
              <a:endParaRPr lang="zh-TW" altLang="en-US" sz="2400" b="1" dirty="0">
                <a:solidFill>
                  <a:srgbClr val="A4EA78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1CF3D0E8-6FD4-4EA6-B38C-E135F28BD41D}"/>
              </a:ext>
            </a:extLst>
          </p:cNvPr>
          <p:cNvGrpSpPr/>
          <p:nvPr/>
        </p:nvGrpSpPr>
        <p:grpSpPr>
          <a:xfrm>
            <a:off x="6718730" y="1135166"/>
            <a:ext cx="2425032" cy="1800000"/>
            <a:chOff x="6676119" y="1650727"/>
            <a:chExt cx="2425032" cy="1800000"/>
          </a:xfrm>
        </p:grpSpPr>
        <p:sp>
          <p:nvSpPr>
            <p:cNvPr id="2" name="圓角矩形 1"/>
            <p:cNvSpPr/>
            <p:nvPr/>
          </p:nvSpPr>
          <p:spPr>
            <a:xfrm>
              <a:off x="6718730" y="1650727"/>
              <a:ext cx="2339810" cy="1800000"/>
            </a:xfrm>
            <a:prstGeom prst="roundRect">
              <a:avLst>
                <a:gd name="adj" fmla="val 11074"/>
              </a:avLst>
            </a:prstGeom>
            <a:solidFill>
              <a:srgbClr val="FFFFFF">
                <a:alpha val="31000"/>
              </a:srgbClr>
            </a:solidFill>
            <a:ln w="381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50" name="Shape 280"/>
            <p:cNvSpPr/>
            <p:nvPr/>
          </p:nvSpPr>
          <p:spPr>
            <a:xfrm>
              <a:off x="6784237" y="1722911"/>
              <a:ext cx="2217913" cy="707884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lang="en-US" altLang="zh-TW" sz="2000" b="1" dirty="0">
                  <a:solidFill>
                    <a:srgbClr val="A4EA78"/>
                  </a:solidFill>
                  <a:latin typeface="Arial" panose="020B0604020202020204" pitchFamily="34" charset="0"/>
                  <a:ea typeface="Heiti TC Light" charset="-120"/>
                  <a:cs typeface="Arial" panose="020B0604020202020204" pitchFamily="34" charset="0"/>
                </a:rPr>
                <a:t>Everyone Enters</a:t>
              </a:r>
            </a:p>
            <a:p>
              <a:pPr algn="ctr"/>
              <a:r>
                <a:rPr lang="en-US" sz="2000" b="1" dirty="0">
                  <a:solidFill>
                    <a:srgbClr val="A4EA78"/>
                  </a:solidFill>
                  <a:latin typeface="Arial" panose="020B0604020202020204" pitchFamily="34" charset="0"/>
                  <a:ea typeface="Heiti TC Light" charset="-120"/>
                  <a:cs typeface="Arial" panose="020B0604020202020204" pitchFamily="34" charset="0"/>
                </a:rPr>
                <a:t>Everyone Speaks</a:t>
              </a:r>
              <a:endParaRPr sz="2000" b="1" dirty="0">
                <a:solidFill>
                  <a:srgbClr val="A4EA78"/>
                </a:solidFill>
                <a:latin typeface="Arial" panose="020B0604020202020204" pitchFamily="34" charset="0"/>
                <a:ea typeface="Heiti TC Light" charset="-120"/>
                <a:cs typeface="Arial" panose="020B0604020202020204" pitchFamily="34" charset="0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xmlns="" id="{AE9F25F1-9180-410A-BF70-BC5477FF600C}"/>
                </a:ext>
              </a:extLst>
            </p:cNvPr>
            <p:cNvSpPr/>
            <p:nvPr/>
          </p:nvSpPr>
          <p:spPr>
            <a:xfrm>
              <a:off x="6676119" y="2444273"/>
              <a:ext cx="2425032" cy="954107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人人进入</a:t>
              </a:r>
              <a:endPara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人人讲说</a:t>
              </a:r>
            </a:p>
          </p:txBody>
        </p:sp>
      </p:grpSp>
      <p:cxnSp>
        <p:nvCxnSpPr>
          <p:cNvPr id="8" name="直線接點 7">
            <a:extLst>
              <a:ext uri="{FF2B5EF4-FFF2-40B4-BE49-F238E27FC236}">
                <a16:creationId xmlns:a16="http://schemas.microsoft.com/office/drawing/2014/main" xmlns="" id="{7044565D-C98A-47B7-AA3A-041BF1DB105A}"/>
              </a:ext>
            </a:extLst>
          </p:cNvPr>
          <p:cNvCxnSpPr/>
          <p:nvPr/>
        </p:nvCxnSpPr>
        <p:spPr>
          <a:xfrm>
            <a:off x="180150" y="4003411"/>
            <a:ext cx="8680069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Shape 255">
            <a:extLst>
              <a:ext uri="{FF2B5EF4-FFF2-40B4-BE49-F238E27FC236}">
                <a16:creationId xmlns:a16="http://schemas.microsoft.com/office/drawing/2014/main" xmlns="" id="{BC70D8AA-8A41-4070-88E5-11BE1776AE68}"/>
              </a:ext>
            </a:extLst>
          </p:cNvPr>
          <p:cNvSpPr/>
          <p:nvPr/>
        </p:nvSpPr>
        <p:spPr>
          <a:xfrm>
            <a:off x="-48346" y="5404348"/>
            <a:ext cx="2243828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2200" b="1" dirty="0">
                <a:solidFill>
                  <a:srgbClr val="A4EA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Life-Study</a:t>
            </a:r>
            <a:r>
              <a:rPr lang="en-US" sz="2200" b="1" dirty="0">
                <a:solidFill>
                  <a:srgbClr val="A4EA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  <a:p>
            <a:r>
              <a:rPr lang="en-US" sz="2200" b="1" dirty="0">
                <a:solidFill>
                  <a:srgbClr val="A4EA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Reading Plan</a:t>
            </a:r>
          </a:p>
          <a:p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Calibri"/>
              </a:rPr>
              <a:t>生命读经</a:t>
            </a:r>
            <a:endParaRPr lang="en-US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sym typeface="Calibri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Calibri"/>
              </a:rPr>
              <a:t>阅读计划</a:t>
            </a:r>
            <a:endParaRPr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sym typeface="Calibri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D6B0B2E3-BA28-44A6-BFC7-1F0E2751A11F}"/>
              </a:ext>
            </a:extLst>
          </p:cNvPr>
          <p:cNvGrpSpPr/>
          <p:nvPr/>
        </p:nvGrpSpPr>
        <p:grpSpPr>
          <a:xfrm>
            <a:off x="2470550" y="4246107"/>
            <a:ext cx="2007560" cy="1658660"/>
            <a:chOff x="2436706" y="4595006"/>
            <a:chExt cx="2007560" cy="1658660"/>
          </a:xfrm>
          <a:solidFill>
            <a:srgbClr val="6DBD66"/>
          </a:solidFill>
        </p:grpSpPr>
        <p:sp>
          <p:nvSpPr>
            <p:cNvPr id="53" name="圓角矩形 36">
              <a:extLst>
                <a:ext uri="{FF2B5EF4-FFF2-40B4-BE49-F238E27FC236}">
                  <a16:creationId xmlns:a16="http://schemas.microsoft.com/office/drawing/2014/main" xmlns="" id="{372569E3-8205-4E4A-8AC9-5A8E32DA57D3}"/>
                </a:ext>
              </a:extLst>
            </p:cNvPr>
            <p:cNvSpPr/>
            <p:nvPr/>
          </p:nvSpPr>
          <p:spPr>
            <a:xfrm>
              <a:off x="2522228" y="4595006"/>
              <a:ext cx="1922038" cy="1622145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xmlns="" id="{13E06D1E-E47A-4CD7-BB0A-3D1AA4AEE47D}"/>
                </a:ext>
              </a:extLst>
            </p:cNvPr>
            <p:cNvSpPr txBox="1"/>
            <p:nvPr/>
          </p:nvSpPr>
          <p:spPr>
            <a:xfrm>
              <a:off x="2436706" y="4807118"/>
              <a:ext cx="1971051" cy="144654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en-US" altLang="zh-TW" sz="2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Translation</a:t>
              </a:r>
            </a:p>
            <a:p>
              <a:pPr algn="ctr"/>
              <a:r>
                <a:rPr lang="en-US" altLang="zh-TW" sz="2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Into</a:t>
              </a:r>
              <a:r>
                <a:rPr lang="en-US" altLang="zh-TW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en-US" altLang="zh-TW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altLang="zh-TW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5</a:t>
              </a:r>
              <a:r>
                <a:rPr lang="en-US" altLang="zh-TW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TW" sz="2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Languages</a:t>
              </a:r>
              <a:endParaRPr lang="zh-TW" altLang="en-US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DA7B1BF3-EE26-4479-8F66-5995F61FD7DE}"/>
              </a:ext>
            </a:extLst>
          </p:cNvPr>
          <p:cNvSpPr/>
          <p:nvPr/>
        </p:nvSpPr>
        <p:spPr>
          <a:xfrm>
            <a:off x="2304575" y="6026889"/>
            <a:ext cx="2425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Helvetica Neue Light"/>
              </a:rPr>
              <a:t>翻译为五种语言</a:t>
            </a:r>
          </a:p>
        </p:txBody>
      </p:sp>
      <p:grpSp>
        <p:nvGrpSpPr>
          <p:cNvPr id="59" name="群組 58">
            <a:extLst>
              <a:ext uri="{FF2B5EF4-FFF2-40B4-BE49-F238E27FC236}">
                <a16:creationId xmlns:a16="http://schemas.microsoft.com/office/drawing/2014/main" xmlns="" id="{CFE45D2A-4BC5-4D15-B696-0E10BC8454D4}"/>
              </a:ext>
            </a:extLst>
          </p:cNvPr>
          <p:cNvGrpSpPr/>
          <p:nvPr/>
        </p:nvGrpSpPr>
        <p:grpSpPr>
          <a:xfrm>
            <a:off x="4411827" y="4383418"/>
            <a:ext cx="2435204" cy="1353228"/>
            <a:chOff x="4373078" y="1742951"/>
            <a:chExt cx="2435204" cy="1353228"/>
          </a:xfrm>
        </p:grpSpPr>
        <p:cxnSp>
          <p:nvCxnSpPr>
            <p:cNvPr id="62" name="直線單箭頭接點 61">
              <a:extLst>
                <a:ext uri="{FF2B5EF4-FFF2-40B4-BE49-F238E27FC236}">
                  <a16:creationId xmlns:a16="http://schemas.microsoft.com/office/drawing/2014/main" xmlns="" id="{BB1A21E5-9B04-44C4-984F-51942C59FC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1999" y="2470877"/>
              <a:ext cx="1996581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xmlns="" id="{49A5BCFC-D40C-41DE-9328-2FBC16BF1447}"/>
                </a:ext>
              </a:extLst>
            </p:cNvPr>
            <p:cNvSpPr/>
            <p:nvPr/>
          </p:nvSpPr>
          <p:spPr>
            <a:xfrm>
              <a:off x="4383250" y="2634514"/>
              <a:ext cx="24250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逐卷出版</a:t>
              </a: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xmlns="" id="{BFF3D518-D0B1-4F5D-82B1-EFD78ACD85BF}"/>
                </a:ext>
              </a:extLst>
            </p:cNvPr>
            <p:cNvSpPr/>
            <p:nvPr/>
          </p:nvSpPr>
          <p:spPr>
            <a:xfrm>
              <a:off x="4373078" y="1742951"/>
              <a:ext cx="242503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200" b="1" dirty="0">
                  <a:solidFill>
                    <a:srgbClr val="A4EA78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 Light"/>
                </a:rPr>
                <a:t>Released </a:t>
              </a:r>
            </a:p>
            <a:p>
              <a:pPr algn="ctr"/>
              <a:r>
                <a:rPr lang="en-US" altLang="zh-TW" sz="2200" b="1" dirty="0">
                  <a:solidFill>
                    <a:srgbClr val="A4EA78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 Light"/>
                </a:rPr>
                <a:t>Book by Book</a:t>
              </a:r>
              <a:endParaRPr lang="zh-TW" altLang="en-US" sz="2200" b="1" dirty="0">
                <a:solidFill>
                  <a:srgbClr val="A4EA78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endParaRPr>
            </a:p>
          </p:txBody>
        </p:sp>
      </p:grpSp>
      <p:grpSp>
        <p:nvGrpSpPr>
          <p:cNvPr id="71" name="群組 70">
            <a:extLst>
              <a:ext uri="{FF2B5EF4-FFF2-40B4-BE49-F238E27FC236}">
                <a16:creationId xmlns:a16="http://schemas.microsoft.com/office/drawing/2014/main" xmlns="" id="{51436C25-2423-422F-8E9F-E88D7BA33173}"/>
              </a:ext>
            </a:extLst>
          </p:cNvPr>
          <p:cNvGrpSpPr/>
          <p:nvPr/>
        </p:nvGrpSpPr>
        <p:grpSpPr>
          <a:xfrm>
            <a:off x="6532641" y="4211344"/>
            <a:ext cx="2673166" cy="1854107"/>
            <a:chOff x="6568490" y="1650727"/>
            <a:chExt cx="2673166" cy="1854107"/>
          </a:xfrm>
        </p:grpSpPr>
        <p:sp>
          <p:nvSpPr>
            <p:cNvPr id="72" name="圓角矩形 1">
              <a:extLst>
                <a:ext uri="{FF2B5EF4-FFF2-40B4-BE49-F238E27FC236}">
                  <a16:creationId xmlns:a16="http://schemas.microsoft.com/office/drawing/2014/main" xmlns="" id="{6AB1FE05-FF39-4BD7-9CD9-2E73D495013C}"/>
                </a:ext>
              </a:extLst>
            </p:cNvPr>
            <p:cNvSpPr/>
            <p:nvPr/>
          </p:nvSpPr>
          <p:spPr>
            <a:xfrm>
              <a:off x="6718730" y="1650727"/>
              <a:ext cx="2339810" cy="1800000"/>
            </a:xfrm>
            <a:prstGeom prst="roundRect">
              <a:avLst>
                <a:gd name="adj" fmla="val 11074"/>
              </a:avLst>
            </a:prstGeom>
            <a:solidFill>
              <a:srgbClr val="FFFFFF">
                <a:alpha val="31000"/>
              </a:srgbClr>
            </a:solidFill>
            <a:ln w="381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3" name="Shape 280">
              <a:extLst>
                <a:ext uri="{FF2B5EF4-FFF2-40B4-BE49-F238E27FC236}">
                  <a16:creationId xmlns:a16="http://schemas.microsoft.com/office/drawing/2014/main" xmlns="" id="{224154B0-5317-449C-BBCE-A4A2492959F8}"/>
                </a:ext>
              </a:extLst>
            </p:cNvPr>
            <p:cNvSpPr/>
            <p:nvPr/>
          </p:nvSpPr>
          <p:spPr>
            <a:xfrm>
              <a:off x="6568490" y="1941200"/>
              <a:ext cx="2673166" cy="707884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lang="en-US" altLang="zh-TW" sz="2000" b="1" dirty="0">
                  <a:solidFill>
                    <a:srgbClr val="A4EA78"/>
                  </a:solidFill>
                  <a:latin typeface="Arial" panose="020B0604020202020204" pitchFamily="34" charset="0"/>
                  <a:ea typeface="Heiti TC Light" charset="-120"/>
                  <a:cs typeface="Arial" panose="020B0604020202020204" pitchFamily="34" charset="0"/>
                </a:rPr>
                <a:t>Churches Long Term</a:t>
              </a:r>
            </a:p>
            <a:p>
              <a:pPr algn="ctr"/>
              <a:r>
                <a:rPr lang="en-US" sz="2000" b="1" dirty="0">
                  <a:solidFill>
                    <a:srgbClr val="A4EA78"/>
                  </a:solidFill>
                  <a:latin typeface="Arial" panose="020B0604020202020204" pitchFamily="34" charset="0"/>
                  <a:ea typeface="Heiti TC Light" charset="-120"/>
                  <a:cs typeface="Arial" panose="020B0604020202020204" pitchFamily="34" charset="0"/>
                </a:rPr>
                <a:t>Pursuing</a:t>
              </a:r>
              <a:endParaRPr sz="2000" b="1" dirty="0">
                <a:solidFill>
                  <a:srgbClr val="A4EA78"/>
                </a:solidFill>
                <a:latin typeface="Arial" panose="020B0604020202020204" pitchFamily="34" charset="0"/>
                <a:ea typeface="Heiti TC Light" charset="-120"/>
                <a:cs typeface="Arial" panose="020B0604020202020204" pitchFamily="34" charset="0"/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xmlns="" id="{3EB648DF-657C-49F9-B84E-095E4A32E701}"/>
                </a:ext>
              </a:extLst>
            </p:cNvPr>
            <p:cNvSpPr/>
            <p:nvPr/>
          </p:nvSpPr>
          <p:spPr>
            <a:xfrm>
              <a:off x="6676119" y="2550727"/>
              <a:ext cx="2425032" cy="954107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召会按进度</a:t>
              </a:r>
              <a:endPara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Heiti TC Light" charset="-120"/>
                </a:rPr>
                <a:t>长期进入</a:t>
              </a:r>
              <a:endPara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endParaRPr>
            </a:p>
          </p:txBody>
        </p: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xmlns="" id="{47C0646E-0A3B-4D90-9626-FB81D4EEDE47}"/>
              </a:ext>
            </a:extLst>
          </p:cNvPr>
          <p:cNvGrpSpPr/>
          <p:nvPr/>
        </p:nvGrpSpPr>
        <p:grpSpPr>
          <a:xfrm rot="19427965">
            <a:off x="432745" y="4150362"/>
            <a:ext cx="1141713" cy="1417193"/>
            <a:chOff x="6479391" y="4389119"/>
            <a:chExt cx="1222300" cy="1651064"/>
          </a:xfrm>
        </p:grpSpPr>
        <p:pic>
          <p:nvPicPr>
            <p:cNvPr id="76" name="圖片 75">
              <a:extLst>
                <a:ext uri="{FF2B5EF4-FFF2-40B4-BE49-F238E27FC236}">
                  <a16:creationId xmlns:a16="http://schemas.microsoft.com/office/drawing/2014/main" xmlns="" id="{5904FEAA-53BD-41D6-8F79-40A2AD735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9391" y="4389119"/>
              <a:ext cx="802269" cy="1250229"/>
            </a:xfrm>
            <a:prstGeom prst="rect">
              <a:avLst/>
            </a:prstGeom>
          </p:spPr>
        </p:pic>
        <p:pic>
          <p:nvPicPr>
            <p:cNvPr id="77" name="圖片 76">
              <a:extLst>
                <a:ext uri="{FF2B5EF4-FFF2-40B4-BE49-F238E27FC236}">
                  <a16:creationId xmlns:a16="http://schemas.microsoft.com/office/drawing/2014/main" xmlns="" id="{6F0B1F75-66D4-4D9E-A96D-1B2DF505E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63671">
              <a:off x="6631791" y="4541519"/>
              <a:ext cx="802269" cy="1250229"/>
            </a:xfrm>
            <a:prstGeom prst="rect">
              <a:avLst/>
            </a:prstGeom>
          </p:spPr>
        </p:pic>
        <p:pic>
          <p:nvPicPr>
            <p:cNvPr id="78" name="圖片 77">
              <a:extLst>
                <a:ext uri="{FF2B5EF4-FFF2-40B4-BE49-F238E27FC236}">
                  <a16:creationId xmlns:a16="http://schemas.microsoft.com/office/drawing/2014/main" xmlns="" id="{63853FEA-EF0F-47F6-8306-8CD0D3384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277090">
              <a:off x="6899422" y="4789954"/>
              <a:ext cx="802269" cy="1250229"/>
            </a:xfrm>
            <a:prstGeom prst="rect">
              <a:avLst/>
            </a:prstGeom>
          </p:spPr>
        </p:pic>
      </p:grp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xmlns="" id="{4DDB6AA6-B813-4908-B0D6-4D378050A4C7}"/>
              </a:ext>
            </a:extLst>
          </p:cNvPr>
          <p:cNvCxnSpPr/>
          <p:nvPr/>
        </p:nvCxnSpPr>
        <p:spPr>
          <a:xfrm>
            <a:off x="1758578" y="5025388"/>
            <a:ext cx="72984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 Box 3">
            <a:extLst>
              <a:ext uri="{FF2B5EF4-FFF2-40B4-BE49-F238E27FC236}">
                <a16:creationId xmlns:a16="http://schemas.microsoft.com/office/drawing/2014/main" xmlns="" id="{71CF0E1A-88DF-4B61-9713-8F4FCB456B7D}"/>
              </a:ext>
            </a:extLst>
          </p:cNvPr>
          <p:cNvSpPr txBox="1">
            <a:spLocks/>
          </p:cNvSpPr>
          <p:nvPr/>
        </p:nvSpPr>
        <p:spPr bwMode="auto">
          <a:xfrm>
            <a:off x="160938" y="92325"/>
            <a:ext cx="3897332" cy="100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lvl="0" defTabSz="8255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800" kern="12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Poppins Medium" charset="0"/>
              </a:rPr>
              <a:t>Truth Education</a:t>
            </a:r>
          </a:p>
          <a:p>
            <a:pPr lvl="0" defTabSz="8255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200" kern="1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Poppins Medium" charset="0"/>
              </a:rPr>
              <a:t>真理教育</a:t>
            </a:r>
          </a:p>
        </p:txBody>
      </p:sp>
    </p:spTree>
    <p:extLst>
      <p:ext uri="{BB962C8B-B14F-4D97-AF65-F5344CB8AC3E}">
        <p14:creationId xmlns:p14="http://schemas.microsoft.com/office/powerpoint/2010/main" val="742551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19813</TotalTime>
  <Words>1367</Words>
  <Application>Microsoft Office PowerPoint</Application>
  <PresentationFormat>如螢幕大小 (4:3)</PresentationFormat>
  <Paragraphs>423</Paragraphs>
  <Slides>34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34</vt:i4>
      </vt:variant>
    </vt:vector>
  </HeadingPairs>
  <TitlesOfParts>
    <vt:vector size="36" baseType="lpstr">
      <vt:lpstr>Office Theme</vt:lpstr>
      <vt:lpstr>1_Office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2016-2020 —5 Years Plan 5年计划</vt:lpstr>
      <vt:lpstr>2 Major Burdens 二个主要负担</vt:lpstr>
      <vt:lpstr>Practical Steps 具體步驟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Burden 负担</vt:lpstr>
      <vt:lpstr>Gospel Move in India (8/1-21) 印度福音行动</vt:lpstr>
      <vt:lpstr>Gospel Move in India (8/1-21) 印度福音行动</vt:lpstr>
      <vt:lpstr>PowerPoint 簡報</vt:lpstr>
      <vt:lpstr>PowerPoint 簡報</vt:lpstr>
      <vt:lpstr>PowerPoint 簡報</vt:lpstr>
      <vt:lpstr>Burdens—A Year of Changing Concepts负担—改观念</vt:lpstr>
      <vt:lpstr>PowerPoint 簡報</vt:lpstr>
      <vt:lpstr>PowerPoint 簡報</vt:lpstr>
      <vt:lpstr>PowerPoint 簡報</vt:lpstr>
      <vt:lpstr>Burden －the Important Step of the Lord’s Move in India 负担 －带进主在印度行动重要突破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Nie Isaac</dc:creator>
  <cp:lastModifiedBy>ann-Lee</cp:lastModifiedBy>
  <cp:revision>520</cp:revision>
  <dcterms:modified xsi:type="dcterms:W3CDTF">2018-10-31T10:36:52Z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5324141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